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50.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49.xml.rels" ContentType="application/vnd.openxmlformats-package.relationships+xml"/>
  <Override PartName="/ppt/slides/_rels/slide14.xml.rels" ContentType="application/vnd.openxmlformats-package.relationships+xml"/>
  <Override PartName="/ppt/slides/_rels/slide48.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media/image1.png" ContentType="image/png"/>
  <Override PartName="/ppt/media/image2.png" ContentType="image/png"/>
  <Override PartName="/ppt/presProps.xml" ContentType="application/vnd.openxmlformats-officedocument.presentationml.presPro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Başlık Slaydı">
    <p:bg>
      <p:bgPr>
        <a:solidFill>
          <a:srgbClr val="000000"/>
        </a:solidFill>
      </p:bgPr>
    </p:bg>
    <p:spTree>
      <p:nvGrpSpPr>
        <p:cNvPr id="1" name=""/>
        <p:cNvGrpSpPr/>
        <p:nvPr/>
      </p:nvGrpSpPr>
      <p:grpSpPr>
        <a:xfrm>
          <a:off x="0" y="0"/>
          <a:ext cx="0" cy="0"/>
          <a:chOff x="0" y="0"/>
          <a:chExt cx="0" cy="0"/>
        </a:xfrm>
      </p:grpSpPr>
      <p:pic>
        <p:nvPicPr>
          <p:cNvPr id="2" name="Picture 6" descr="C0-HD-TOP.png"/>
          <p:cNvPicPr/>
          <p:nvPr/>
        </p:nvPicPr>
        <p:blipFill>
          <a:blip r:embed="rId2"/>
          <a:stretch/>
        </p:blipFill>
        <p:spPr>
          <a:xfrm>
            <a:off x="0" y="0"/>
            <a:ext cx="12191760" cy="1441080"/>
          </a:xfrm>
          <a:prstGeom prst="rect">
            <a:avLst/>
          </a:prstGeom>
          <a:noFill/>
          <a:ln w="0">
            <a:noFill/>
          </a:ln>
        </p:spPr>
      </p:pic>
      <p:pic>
        <p:nvPicPr>
          <p:cNvPr id="3" name="Picture 6" descr="C0-HD-BTM.png"/>
          <p:cNvPicPr/>
          <p:nvPr/>
        </p:nvPicPr>
        <p:blipFill>
          <a:blip r:embed="rId3"/>
          <a:stretch/>
        </p:blipFill>
        <p:spPr>
          <a:xfrm>
            <a:off x="0" y="4375080"/>
            <a:ext cx="12191760" cy="2482560"/>
          </a:xfrm>
          <a:prstGeom prst="rect">
            <a:avLst/>
          </a:prstGeom>
          <a:noFill/>
          <a:ln w="0">
            <a:noFill/>
          </a:ln>
        </p:spPr>
      </p:pic>
      <p:sp>
        <p:nvSpPr>
          <p:cNvPr id="4" name="PlaceHolder 1"/>
          <p:cNvSpPr>
            <a:spLocks noGrp="1"/>
          </p:cNvSpPr>
          <p:nvPr>
            <p:ph type="title"/>
          </p:nvPr>
        </p:nvSpPr>
        <p:spPr>
          <a:xfrm>
            <a:off x="1371600" y="1803240"/>
            <a:ext cx="9448560" cy="1824840"/>
          </a:xfrm>
          <a:prstGeom prst="rect">
            <a:avLst/>
          </a:prstGeom>
          <a:noFill/>
          <a:ln w="0">
            <a:noFill/>
          </a:ln>
        </p:spPr>
        <p:txBody>
          <a:bodyPr lIns="91440" rIns="91440" tIns="45720" bIns="45720" anchor="b">
            <a:normAutofit/>
          </a:bodyPr>
          <a:p>
            <a:pPr indent="0" defTabSz="914400">
              <a:lnSpc>
                <a:spcPct val="90000"/>
              </a:lnSpc>
              <a:buNone/>
            </a:pPr>
            <a:r>
              <a:rPr b="0" lang="tr-TR" sz="6000" strike="noStrike" u="none" cap="all">
                <a:solidFill>
                  <a:schemeClr val="lt1"/>
                </a:solidFill>
                <a:effectLst/>
                <a:uFillTx/>
                <a:latin typeface="Century Gothic"/>
              </a:rPr>
              <a:t>Asıl başlık stili için tıklatın</a:t>
            </a:r>
            <a:endParaRPr b="0" lang="tr-TR" sz="6000" strike="noStrike" u="none">
              <a:solidFill>
                <a:schemeClr val="lt1"/>
              </a:solidFill>
              <a:effectLst/>
              <a:uFillTx/>
              <a:latin typeface="Century Gothic"/>
            </a:endParaRPr>
          </a:p>
        </p:txBody>
      </p:sp>
      <p:sp>
        <p:nvSpPr>
          <p:cNvPr id="5" name="PlaceHolder 2"/>
          <p:cNvSpPr>
            <a:spLocks noGrp="1"/>
          </p:cNvSpPr>
          <p:nvPr>
            <p:ph type="dt" idx="1"/>
          </p:nvPr>
        </p:nvSpPr>
        <p:spPr>
          <a:xfrm>
            <a:off x="7909560" y="4314240"/>
            <a:ext cx="2910600" cy="37440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6" name="PlaceHolder 3"/>
          <p:cNvSpPr>
            <a:spLocks noGrp="1"/>
          </p:cNvSpPr>
          <p:nvPr>
            <p:ph type="ftr" idx="2"/>
          </p:nvPr>
        </p:nvSpPr>
        <p:spPr>
          <a:xfrm>
            <a:off x="1371600" y="4323960"/>
            <a:ext cx="64004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7" name="PlaceHolder 4"/>
          <p:cNvSpPr>
            <a:spLocks noGrp="1"/>
          </p:cNvSpPr>
          <p:nvPr>
            <p:ph type="sldNum" idx="3"/>
          </p:nvPr>
        </p:nvSpPr>
        <p:spPr>
          <a:xfrm>
            <a:off x="8077320" y="143100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75993401-E777-48E9-BA06-5F5196C3F3D1}"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Yazılı Panoramik Resim">
    <p:bg>
      <p:bgPr>
        <a:solidFill>
          <a:srgbClr val="000000"/>
        </a:solidFill>
      </p:bgPr>
    </p:bg>
    <p:spTree>
      <p:nvGrpSpPr>
        <p:cNvPr id="1" name=""/>
        <p:cNvGrpSpPr/>
        <p:nvPr/>
      </p:nvGrpSpPr>
      <p:grpSpPr>
        <a:xfrm>
          <a:off x="0" y="0"/>
          <a:ext cx="0" cy="0"/>
          <a:chOff x="0" y="0"/>
          <a:chExt cx="0" cy="0"/>
        </a:xfrm>
      </p:grpSpPr>
      <p:pic>
        <p:nvPicPr>
          <p:cNvPr id="8" name="Picture 6" descr="C0-HD-TOP.png"/>
          <p:cNvPicPr/>
          <p:nvPr/>
        </p:nvPicPr>
        <p:blipFill>
          <a:blip r:embed="rId2"/>
          <a:stretch/>
        </p:blipFill>
        <p:spPr>
          <a:xfrm>
            <a:off x="0" y="0"/>
            <a:ext cx="12191760" cy="1441080"/>
          </a:xfrm>
          <a:prstGeom prst="rect">
            <a:avLst/>
          </a:prstGeom>
          <a:noFill/>
          <a:ln w="0">
            <a:noFill/>
          </a:ln>
        </p:spPr>
      </p:pic>
      <p:sp>
        <p:nvSpPr>
          <p:cNvPr id="9" name="PlaceHolder 1"/>
          <p:cNvSpPr>
            <a:spLocks noGrp="1"/>
          </p:cNvSpPr>
          <p:nvPr>
            <p:ph type="title"/>
          </p:nvPr>
        </p:nvSpPr>
        <p:spPr>
          <a:xfrm>
            <a:off x="685800" y="4697280"/>
            <a:ext cx="10821600" cy="819000"/>
          </a:xfrm>
          <a:prstGeom prst="rect">
            <a:avLst/>
          </a:prstGeom>
          <a:noFill/>
          <a:ln w="0">
            <a:noFill/>
          </a:ln>
        </p:spPr>
        <p:txBody>
          <a:bodyPr lIns="91440" rIns="91440" tIns="45720" bIns="45720" anchor="b">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10" name="PlaceHolder 2"/>
          <p:cNvSpPr>
            <a:spLocks noGrp="1"/>
          </p:cNvSpPr>
          <p:nvPr>
            <p:ph type="body"/>
          </p:nvPr>
        </p:nvSpPr>
        <p:spPr>
          <a:xfrm>
            <a:off x="681840" y="941400"/>
            <a:ext cx="10821600" cy="3477960"/>
          </a:xfrm>
          <a:prstGeom prst="rect">
            <a:avLst/>
          </a:prstGeom>
          <a:noFill/>
          <a:ln w="0">
            <a:noFill/>
          </a:ln>
        </p:spPr>
        <p:txBody>
          <a:bodyPr lIns="90000" rIns="90000" tIns="45000" bIns="45000" anchor="t">
            <a:noAutofit/>
          </a:bodyPr>
          <a:p>
            <a:pPr indent="0" defTabSz="914400">
              <a:lnSpc>
                <a:spcPct val="100000"/>
              </a:lnSpc>
              <a:buNone/>
              <a:tabLst>
                <a:tab algn="l" pos="0"/>
              </a:tabLst>
            </a:pPr>
            <a:r>
              <a:rPr b="0" lang="tr-TR" sz="3200" strike="noStrike" u="none">
                <a:solidFill>
                  <a:schemeClr val="lt1"/>
                </a:solidFill>
                <a:effectLst/>
                <a:uFillTx/>
                <a:latin typeface="Century Gothic"/>
              </a:rPr>
              <a:t>Resim eklemek için simgeyi tıklatın</a:t>
            </a:r>
            <a:endParaRPr b="0" lang="tr-TR" sz="3200" strike="noStrike" u="none">
              <a:solidFill>
                <a:schemeClr val="lt1"/>
              </a:solidFill>
              <a:effectLst/>
              <a:uFillTx/>
              <a:latin typeface="Century Gothic"/>
            </a:endParaRPr>
          </a:p>
        </p:txBody>
      </p:sp>
      <p:sp>
        <p:nvSpPr>
          <p:cNvPr id="11" name="PlaceHolder 3"/>
          <p:cNvSpPr>
            <a:spLocks noGrp="1"/>
          </p:cNvSpPr>
          <p:nvPr>
            <p:ph type="body"/>
          </p:nvPr>
        </p:nvSpPr>
        <p:spPr>
          <a:xfrm>
            <a:off x="685800" y="5516640"/>
            <a:ext cx="10820160" cy="7016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12" name="PlaceHolder 4"/>
          <p:cNvSpPr>
            <a:spLocks noGrp="1"/>
          </p:cNvSpPr>
          <p:nvPr>
            <p:ph type="dt" idx="4"/>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3" name="PlaceHolder 5"/>
          <p:cNvSpPr>
            <a:spLocks noGrp="1"/>
          </p:cNvSpPr>
          <p:nvPr>
            <p:ph type="ftr" idx="5"/>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4" name="PlaceHolder 6"/>
          <p:cNvSpPr>
            <a:spLocks noGrp="1"/>
          </p:cNvSpPr>
          <p:nvPr>
            <p:ph type="sldNum" idx="6"/>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C2E28FC2-FE5B-4D8C-AB72-EB6CB2D2D4E3}"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aşlık ve Resim Yazısı">
    <p:bg>
      <p:bgPr>
        <a:solidFill>
          <a:srgbClr val="000000"/>
        </a:solidFill>
      </p:bgPr>
    </p:bg>
    <p:spTree>
      <p:nvGrpSpPr>
        <p:cNvPr id="1" name=""/>
        <p:cNvGrpSpPr/>
        <p:nvPr/>
      </p:nvGrpSpPr>
      <p:grpSpPr>
        <a:xfrm>
          <a:off x="0" y="0"/>
          <a:ext cx="0" cy="0"/>
          <a:chOff x="0" y="0"/>
          <a:chExt cx="0" cy="0"/>
        </a:xfrm>
      </p:grpSpPr>
      <p:pic>
        <p:nvPicPr>
          <p:cNvPr id="15" name="Picture 6" descr="C0-HD-TOP.png"/>
          <p:cNvPicPr/>
          <p:nvPr/>
        </p:nvPicPr>
        <p:blipFill>
          <a:blip r:embed="rId2"/>
          <a:stretch/>
        </p:blipFill>
        <p:spPr>
          <a:xfrm>
            <a:off x="0" y="0"/>
            <a:ext cx="12191760" cy="1441080"/>
          </a:xfrm>
          <a:prstGeom prst="rect">
            <a:avLst/>
          </a:prstGeom>
          <a:noFill/>
          <a:ln w="0">
            <a:noFill/>
          </a:ln>
        </p:spPr>
      </p:pic>
      <p:pic>
        <p:nvPicPr>
          <p:cNvPr id="16" name="Picture 7" descr="C0-HD-BTM.png"/>
          <p:cNvPicPr/>
          <p:nvPr/>
        </p:nvPicPr>
        <p:blipFill>
          <a:blip r:embed="rId3"/>
          <a:stretch/>
        </p:blipFill>
        <p:spPr>
          <a:xfrm>
            <a:off x="0" y="4375080"/>
            <a:ext cx="12191760" cy="2482560"/>
          </a:xfrm>
          <a:prstGeom prst="rect">
            <a:avLst/>
          </a:prstGeom>
          <a:noFill/>
          <a:ln w="0">
            <a:noFill/>
          </a:ln>
        </p:spPr>
      </p:pic>
      <p:sp>
        <p:nvSpPr>
          <p:cNvPr id="17" name="PlaceHolder 1"/>
          <p:cNvSpPr>
            <a:spLocks noGrp="1"/>
          </p:cNvSpPr>
          <p:nvPr>
            <p:ph type="title"/>
          </p:nvPr>
        </p:nvSpPr>
        <p:spPr>
          <a:xfrm>
            <a:off x="685800" y="753480"/>
            <a:ext cx="10820160" cy="2802240"/>
          </a:xfrm>
          <a:prstGeom prst="rect">
            <a:avLst/>
          </a:prstGeom>
          <a:noFill/>
          <a:ln w="0">
            <a:noFill/>
          </a:ln>
        </p:spPr>
        <p:txBody>
          <a:bodyPr lIns="91440" rIns="91440" tIns="45720" bIns="45720" anchor="ctr">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18" name="PlaceHolder 2"/>
          <p:cNvSpPr>
            <a:spLocks noGrp="1"/>
          </p:cNvSpPr>
          <p:nvPr>
            <p:ph type="body"/>
          </p:nvPr>
        </p:nvSpPr>
        <p:spPr>
          <a:xfrm>
            <a:off x="1024560" y="3648960"/>
            <a:ext cx="10130040" cy="998640"/>
          </a:xfrm>
          <a:prstGeom prst="rect">
            <a:avLst/>
          </a:prstGeom>
          <a:noFill/>
          <a:ln w="0">
            <a:noFill/>
          </a:ln>
        </p:spPr>
        <p:txBody>
          <a:bodyPr lIns="91440" rIns="91440" tIns="45720" bIns="45720" anchor="ctr">
            <a:no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19" name="PlaceHolder 3"/>
          <p:cNvSpPr>
            <a:spLocks noGrp="1"/>
          </p:cNvSpPr>
          <p:nvPr>
            <p:ph type="dt" idx="7"/>
          </p:nvPr>
        </p:nvSpPr>
        <p:spPr>
          <a:xfrm>
            <a:off x="7814520" y="38088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20" name="PlaceHolder 4"/>
          <p:cNvSpPr>
            <a:spLocks noGrp="1"/>
          </p:cNvSpPr>
          <p:nvPr>
            <p:ph type="ftr" idx="8"/>
          </p:nvPr>
        </p:nvSpPr>
        <p:spPr>
          <a:xfrm>
            <a:off x="685800" y="379800"/>
            <a:ext cx="699120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21" name="PlaceHolder 5"/>
          <p:cNvSpPr>
            <a:spLocks noGrp="1"/>
          </p:cNvSpPr>
          <p:nvPr>
            <p:ph type="sldNum" idx="9"/>
          </p:nvPr>
        </p:nvSpPr>
        <p:spPr>
          <a:xfrm>
            <a:off x="10862280" y="380880"/>
            <a:ext cx="64332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C0044434-3326-4B62-B9F1-872BFE27D074}"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Resim Yazılı Alıntı">
    <p:bg>
      <p:bgPr>
        <a:solidFill>
          <a:srgbClr val="000000"/>
        </a:solidFill>
      </p:bgPr>
    </p:bg>
    <p:spTree>
      <p:nvGrpSpPr>
        <p:cNvPr id="1" name=""/>
        <p:cNvGrpSpPr/>
        <p:nvPr/>
      </p:nvGrpSpPr>
      <p:grpSpPr>
        <a:xfrm>
          <a:off x="0" y="0"/>
          <a:ext cx="0" cy="0"/>
          <a:chOff x="0" y="0"/>
          <a:chExt cx="0" cy="0"/>
        </a:xfrm>
      </p:grpSpPr>
      <p:pic>
        <p:nvPicPr>
          <p:cNvPr id="22" name="Picture 6" descr="C0-HD-TOP.png"/>
          <p:cNvPicPr/>
          <p:nvPr/>
        </p:nvPicPr>
        <p:blipFill>
          <a:blip r:embed="rId2"/>
          <a:stretch/>
        </p:blipFill>
        <p:spPr>
          <a:xfrm>
            <a:off x="0" y="0"/>
            <a:ext cx="12191760" cy="1441080"/>
          </a:xfrm>
          <a:prstGeom prst="rect">
            <a:avLst/>
          </a:prstGeom>
          <a:noFill/>
          <a:ln w="0">
            <a:noFill/>
          </a:ln>
        </p:spPr>
      </p:pic>
      <p:pic>
        <p:nvPicPr>
          <p:cNvPr id="23" name="Picture 12" descr="C0-HD-BTM.png"/>
          <p:cNvPicPr/>
          <p:nvPr/>
        </p:nvPicPr>
        <p:blipFill>
          <a:blip r:embed="rId3"/>
          <a:stretch/>
        </p:blipFill>
        <p:spPr>
          <a:xfrm>
            <a:off x="0" y="4375080"/>
            <a:ext cx="12191760" cy="2482560"/>
          </a:xfrm>
          <a:prstGeom prst="rect">
            <a:avLst/>
          </a:prstGeom>
          <a:noFill/>
          <a:ln w="0">
            <a:noFill/>
          </a:ln>
        </p:spPr>
      </p:pic>
      <p:sp>
        <p:nvSpPr>
          <p:cNvPr id="24" name="PlaceHolder 1"/>
          <p:cNvSpPr>
            <a:spLocks noGrp="1"/>
          </p:cNvSpPr>
          <p:nvPr>
            <p:ph type="title"/>
          </p:nvPr>
        </p:nvSpPr>
        <p:spPr>
          <a:xfrm>
            <a:off x="1024560" y="753480"/>
            <a:ext cx="10151280" cy="2604240"/>
          </a:xfrm>
          <a:prstGeom prst="rect">
            <a:avLst/>
          </a:prstGeom>
          <a:noFill/>
          <a:ln w="0">
            <a:noFill/>
          </a:ln>
        </p:spPr>
        <p:txBody>
          <a:bodyPr lIns="91440" rIns="91440" tIns="45720" bIns="45720" anchor="ctr">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25" name="PlaceHolder 2"/>
          <p:cNvSpPr>
            <a:spLocks noGrp="1"/>
          </p:cNvSpPr>
          <p:nvPr>
            <p:ph type="body"/>
          </p:nvPr>
        </p:nvSpPr>
        <p:spPr>
          <a:xfrm>
            <a:off x="1303920" y="3365640"/>
            <a:ext cx="9592200" cy="4442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26" name="PlaceHolder 3"/>
          <p:cNvSpPr>
            <a:spLocks noGrp="1"/>
          </p:cNvSpPr>
          <p:nvPr>
            <p:ph type="body"/>
          </p:nvPr>
        </p:nvSpPr>
        <p:spPr>
          <a:xfrm>
            <a:off x="1024560" y="3960000"/>
            <a:ext cx="10151280" cy="679680"/>
          </a:xfrm>
          <a:prstGeom prst="rect">
            <a:avLst/>
          </a:prstGeom>
          <a:noFill/>
          <a:ln w="0">
            <a:noFill/>
          </a:ln>
        </p:spPr>
        <p:txBody>
          <a:bodyPr lIns="91440" rIns="91440" tIns="45720" bIns="45720" anchor="ctr">
            <a:norm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27" name="PlaceHolder 4"/>
          <p:cNvSpPr>
            <a:spLocks noGrp="1"/>
          </p:cNvSpPr>
          <p:nvPr>
            <p:ph type="dt" idx="10"/>
          </p:nvPr>
        </p:nvSpPr>
        <p:spPr>
          <a:xfrm>
            <a:off x="7814520" y="38088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28" name="PlaceHolder 5"/>
          <p:cNvSpPr>
            <a:spLocks noGrp="1"/>
          </p:cNvSpPr>
          <p:nvPr>
            <p:ph type="ftr" idx="11"/>
          </p:nvPr>
        </p:nvSpPr>
        <p:spPr>
          <a:xfrm>
            <a:off x="685800" y="379800"/>
            <a:ext cx="699120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29" name="PlaceHolder 6"/>
          <p:cNvSpPr>
            <a:spLocks noGrp="1"/>
          </p:cNvSpPr>
          <p:nvPr>
            <p:ph type="sldNum" idx="12"/>
          </p:nvPr>
        </p:nvSpPr>
        <p:spPr>
          <a:xfrm>
            <a:off x="10862280" y="380880"/>
            <a:ext cx="64332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DE987767-429E-4AF4-BA32-28BA91168A68}"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
        <p:nvSpPr>
          <p:cNvPr id="30" name="TextBox 8"/>
          <p:cNvSpPr/>
          <p:nvPr/>
        </p:nvSpPr>
        <p:spPr>
          <a:xfrm>
            <a:off x="476280" y="933480"/>
            <a:ext cx="609120" cy="584280"/>
          </a:xfrm>
          <a:prstGeom prst="rect">
            <a:avLst/>
          </a:prstGeom>
          <a:noFill/>
          <a:ln w="0">
            <a:noFill/>
          </a:ln>
        </p:spPr>
        <p:style>
          <a:lnRef idx="0"/>
          <a:fillRef idx="0"/>
          <a:effectRef idx="0"/>
          <a:fontRef idx="minor"/>
        </p:style>
        <p:txBody>
          <a:bodyPr anchor="ctr">
            <a:noAutofit/>
          </a:bodyPr>
          <a:p>
            <a:pPr defTabSz="914400">
              <a:lnSpc>
                <a:spcPct val="100000"/>
              </a:lnSpc>
            </a:pPr>
            <a:r>
              <a:rPr b="0" lang="en-US" sz="8000" strike="noStrike" u="none" cap="all">
                <a:solidFill>
                  <a:schemeClr val="lt1"/>
                </a:solidFill>
                <a:effectLst/>
                <a:uFillTx/>
                <a:latin typeface="Century Gothic"/>
              </a:rPr>
              <a:t>“</a:t>
            </a:r>
            <a:endParaRPr b="0" lang="tr-TR" sz="8000" strike="noStrike" u="none">
              <a:solidFill>
                <a:srgbClr val="ffffff"/>
              </a:solidFill>
              <a:effectLst/>
              <a:uFillTx/>
              <a:latin typeface="Arial"/>
            </a:endParaRPr>
          </a:p>
        </p:txBody>
      </p:sp>
      <p:sp>
        <p:nvSpPr>
          <p:cNvPr id="31" name="TextBox 9"/>
          <p:cNvSpPr/>
          <p:nvPr/>
        </p:nvSpPr>
        <p:spPr>
          <a:xfrm>
            <a:off x="10984320" y="2701440"/>
            <a:ext cx="609120" cy="584280"/>
          </a:xfrm>
          <a:prstGeom prst="rect">
            <a:avLst/>
          </a:prstGeom>
          <a:noFill/>
          <a:ln w="0">
            <a:noFill/>
          </a:ln>
        </p:spPr>
        <p:style>
          <a:lnRef idx="0"/>
          <a:fillRef idx="0"/>
          <a:effectRef idx="0"/>
          <a:fontRef idx="minor"/>
        </p:style>
        <p:txBody>
          <a:bodyPr anchor="ctr">
            <a:noAutofit/>
          </a:bodyPr>
          <a:p>
            <a:pPr algn="r" defTabSz="914400">
              <a:lnSpc>
                <a:spcPct val="100000"/>
              </a:lnSpc>
            </a:pPr>
            <a:r>
              <a:rPr b="0" lang="en-US" sz="8000" strike="noStrike" u="none" cap="all">
                <a:solidFill>
                  <a:schemeClr val="lt1"/>
                </a:solidFill>
                <a:effectLst/>
                <a:uFillTx/>
                <a:latin typeface="Century Gothic"/>
              </a:rPr>
              <a:t>”</a:t>
            </a:r>
            <a:endParaRPr b="0" lang="tr-TR" sz="8000" strike="noStrike" u="none">
              <a:solidFill>
                <a:srgbClr val="ffffff"/>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sim Kartı">
    <p:bg>
      <p:bgPr>
        <a:solidFill>
          <a:srgbClr val="000000"/>
        </a:solidFill>
      </p:bgPr>
    </p:bg>
    <p:spTree>
      <p:nvGrpSpPr>
        <p:cNvPr id="1" name=""/>
        <p:cNvGrpSpPr/>
        <p:nvPr/>
      </p:nvGrpSpPr>
      <p:grpSpPr>
        <a:xfrm>
          <a:off x="0" y="0"/>
          <a:ext cx="0" cy="0"/>
          <a:chOff x="0" y="0"/>
          <a:chExt cx="0" cy="0"/>
        </a:xfrm>
      </p:grpSpPr>
      <p:pic>
        <p:nvPicPr>
          <p:cNvPr id="32" name="Picture 6" descr="C0-HD-TOP.png"/>
          <p:cNvPicPr/>
          <p:nvPr/>
        </p:nvPicPr>
        <p:blipFill>
          <a:blip r:embed="rId2"/>
          <a:stretch/>
        </p:blipFill>
        <p:spPr>
          <a:xfrm>
            <a:off x="0" y="0"/>
            <a:ext cx="12191760" cy="1441080"/>
          </a:xfrm>
          <a:prstGeom prst="rect">
            <a:avLst/>
          </a:prstGeom>
          <a:noFill/>
          <a:ln w="0">
            <a:noFill/>
          </a:ln>
        </p:spPr>
      </p:pic>
      <p:pic>
        <p:nvPicPr>
          <p:cNvPr id="33" name="Picture 8" descr="C0-HD-BTM.png"/>
          <p:cNvPicPr/>
          <p:nvPr/>
        </p:nvPicPr>
        <p:blipFill>
          <a:blip r:embed="rId3"/>
          <a:stretch/>
        </p:blipFill>
        <p:spPr>
          <a:xfrm>
            <a:off x="0" y="4375080"/>
            <a:ext cx="12191760" cy="2482560"/>
          </a:xfrm>
          <a:prstGeom prst="rect">
            <a:avLst/>
          </a:prstGeom>
          <a:noFill/>
          <a:ln w="0">
            <a:noFill/>
          </a:ln>
        </p:spPr>
      </p:pic>
      <p:sp>
        <p:nvSpPr>
          <p:cNvPr id="34" name="PlaceHolder 1"/>
          <p:cNvSpPr>
            <a:spLocks noGrp="1"/>
          </p:cNvSpPr>
          <p:nvPr>
            <p:ph type="title"/>
          </p:nvPr>
        </p:nvSpPr>
        <p:spPr>
          <a:xfrm>
            <a:off x="1024560" y="1124640"/>
            <a:ext cx="10145880" cy="2511360"/>
          </a:xfrm>
          <a:prstGeom prst="rect">
            <a:avLst/>
          </a:prstGeom>
          <a:noFill/>
          <a:ln w="0">
            <a:noFill/>
          </a:ln>
        </p:spPr>
        <p:txBody>
          <a:bodyPr lIns="91440" rIns="91440" tIns="45720" bIns="45720" anchor="b">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35" name="PlaceHolder 2"/>
          <p:cNvSpPr>
            <a:spLocks noGrp="1"/>
          </p:cNvSpPr>
          <p:nvPr>
            <p:ph type="body"/>
          </p:nvPr>
        </p:nvSpPr>
        <p:spPr>
          <a:xfrm>
            <a:off x="1024560" y="3648240"/>
            <a:ext cx="10144440" cy="9993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36" name="PlaceHolder 3"/>
          <p:cNvSpPr>
            <a:spLocks noGrp="1"/>
          </p:cNvSpPr>
          <p:nvPr>
            <p:ph type="dt" idx="13"/>
          </p:nvPr>
        </p:nvSpPr>
        <p:spPr>
          <a:xfrm>
            <a:off x="7814520" y="3787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37" name="PlaceHolder 4"/>
          <p:cNvSpPr>
            <a:spLocks noGrp="1"/>
          </p:cNvSpPr>
          <p:nvPr>
            <p:ph type="ftr" idx="14"/>
          </p:nvPr>
        </p:nvSpPr>
        <p:spPr>
          <a:xfrm>
            <a:off x="685800" y="378720"/>
            <a:ext cx="699120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38" name="PlaceHolder 5"/>
          <p:cNvSpPr>
            <a:spLocks noGrp="1"/>
          </p:cNvSpPr>
          <p:nvPr>
            <p:ph type="sldNum" idx="15"/>
          </p:nvPr>
        </p:nvSpPr>
        <p:spPr>
          <a:xfrm>
            <a:off x="10862280" y="380880"/>
            <a:ext cx="64332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5BC8BF4D-B32F-4A3F-A3B1-A67BE332770C}"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Sütun">
    <p:bg>
      <p:bgPr>
        <a:solidFill>
          <a:srgbClr val="000000"/>
        </a:solidFill>
      </p:bgPr>
    </p:bg>
    <p:spTree>
      <p:nvGrpSpPr>
        <p:cNvPr id="1" name=""/>
        <p:cNvGrpSpPr/>
        <p:nvPr/>
      </p:nvGrpSpPr>
      <p:grpSpPr>
        <a:xfrm>
          <a:off x="0" y="0"/>
          <a:ext cx="0" cy="0"/>
          <a:chOff x="0" y="0"/>
          <a:chExt cx="0" cy="0"/>
        </a:xfrm>
      </p:grpSpPr>
      <p:pic>
        <p:nvPicPr>
          <p:cNvPr id="39" name="Picture 6" descr="C0-HD-TOP.png"/>
          <p:cNvPicPr/>
          <p:nvPr/>
        </p:nvPicPr>
        <p:blipFill>
          <a:blip r:embed="rId2"/>
          <a:stretch/>
        </p:blipFill>
        <p:spPr>
          <a:xfrm>
            <a:off x="0" y="0"/>
            <a:ext cx="12191760" cy="1441080"/>
          </a:xfrm>
          <a:prstGeom prst="rect">
            <a:avLst/>
          </a:prstGeom>
          <a:noFill/>
          <a:ln w="0">
            <a:noFill/>
          </a:ln>
        </p:spPr>
      </p:pic>
      <p:sp>
        <p:nvSpPr>
          <p:cNvPr id="40" name="PlaceHolder 1"/>
          <p:cNvSpPr>
            <a:spLocks noGrp="1"/>
          </p:cNvSpPr>
          <p:nvPr>
            <p:ph type="title"/>
          </p:nvPr>
        </p:nvSpPr>
        <p:spPr>
          <a:xfrm>
            <a:off x="2895480" y="762120"/>
            <a:ext cx="8610120" cy="130356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41" name="PlaceHolder 2"/>
          <p:cNvSpPr>
            <a:spLocks noGrp="1"/>
          </p:cNvSpPr>
          <p:nvPr>
            <p:ph type="body"/>
          </p:nvPr>
        </p:nvSpPr>
        <p:spPr>
          <a:xfrm>
            <a:off x="685800" y="2202120"/>
            <a:ext cx="3456000" cy="61704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42" name="PlaceHolder 3"/>
          <p:cNvSpPr>
            <a:spLocks noGrp="1"/>
          </p:cNvSpPr>
          <p:nvPr>
            <p:ph type="body"/>
          </p:nvPr>
        </p:nvSpPr>
        <p:spPr>
          <a:xfrm>
            <a:off x="685800" y="2904480"/>
            <a:ext cx="3456000" cy="33138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43" name="PlaceHolder 4"/>
          <p:cNvSpPr>
            <a:spLocks noGrp="1"/>
          </p:cNvSpPr>
          <p:nvPr>
            <p:ph type="body"/>
          </p:nvPr>
        </p:nvSpPr>
        <p:spPr>
          <a:xfrm>
            <a:off x="4368960" y="2201400"/>
            <a:ext cx="3456000" cy="62604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44" name="PlaceHolder 5"/>
          <p:cNvSpPr>
            <a:spLocks noGrp="1"/>
          </p:cNvSpPr>
          <p:nvPr>
            <p:ph type="body"/>
          </p:nvPr>
        </p:nvSpPr>
        <p:spPr>
          <a:xfrm>
            <a:off x="4366800" y="2904120"/>
            <a:ext cx="3456000" cy="331416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45" name="PlaceHolder 6"/>
          <p:cNvSpPr>
            <a:spLocks noGrp="1"/>
          </p:cNvSpPr>
          <p:nvPr>
            <p:ph type="body"/>
          </p:nvPr>
        </p:nvSpPr>
        <p:spPr>
          <a:xfrm>
            <a:off x="8051760" y="2192760"/>
            <a:ext cx="3456000" cy="62604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46" name="PlaceHolder 7"/>
          <p:cNvSpPr>
            <a:spLocks noGrp="1"/>
          </p:cNvSpPr>
          <p:nvPr>
            <p:ph type="body"/>
          </p:nvPr>
        </p:nvSpPr>
        <p:spPr>
          <a:xfrm>
            <a:off x="8051760" y="2904480"/>
            <a:ext cx="3456000" cy="33138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47" name="PlaceHolder 8"/>
          <p:cNvSpPr>
            <a:spLocks noGrp="1"/>
          </p:cNvSpPr>
          <p:nvPr>
            <p:ph type="dt" idx="16"/>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48" name="PlaceHolder 9"/>
          <p:cNvSpPr>
            <a:spLocks noGrp="1"/>
          </p:cNvSpPr>
          <p:nvPr>
            <p:ph type="ftr" idx="17"/>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49" name="PlaceHolder 10"/>
          <p:cNvSpPr>
            <a:spLocks noGrp="1"/>
          </p:cNvSpPr>
          <p:nvPr>
            <p:ph type="sldNum" idx="18"/>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E4F76746-E1F0-4C12-B0B8-22A9CF4792B3}"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Resim Sütunu">
    <p:bg>
      <p:bgPr>
        <a:solidFill>
          <a:srgbClr val="000000"/>
        </a:solidFill>
      </p:bgPr>
    </p:bg>
    <p:spTree>
      <p:nvGrpSpPr>
        <p:cNvPr id="1" name=""/>
        <p:cNvGrpSpPr/>
        <p:nvPr/>
      </p:nvGrpSpPr>
      <p:grpSpPr>
        <a:xfrm>
          <a:off x="0" y="0"/>
          <a:ext cx="0" cy="0"/>
          <a:chOff x="0" y="0"/>
          <a:chExt cx="0" cy="0"/>
        </a:xfrm>
      </p:grpSpPr>
      <p:pic>
        <p:nvPicPr>
          <p:cNvPr id="50" name="Picture 6" descr="C0-HD-TOP.png"/>
          <p:cNvPicPr/>
          <p:nvPr/>
        </p:nvPicPr>
        <p:blipFill>
          <a:blip r:embed="rId2"/>
          <a:stretch/>
        </p:blipFill>
        <p:spPr>
          <a:xfrm>
            <a:off x="0" y="0"/>
            <a:ext cx="12191760" cy="1441080"/>
          </a:xfrm>
          <a:prstGeom prst="rect">
            <a:avLst/>
          </a:prstGeom>
          <a:noFill/>
          <a:ln w="0">
            <a:noFill/>
          </a:ln>
        </p:spPr>
      </p:pic>
      <p:sp>
        <p:nvSpPr>
          <p:cNvPr id="51" name="PlaceHolder 1"/>
          <p:cNvSpPr>
            <a:spLocks noGrp="1"/>
          </p:cNvSpPr>
          <p:nvPr>
            <p:ph type="title"/>
          </p:nvPr>
        </p:nvSpPr>
        <p:spPr>
          <a:xfrm>
            <a:off x="2895480" y="762120"/>
            <a:ext cx="8610120" cy="129492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52" name="PlaceHolder 2"/>
          <p:cNvSpPr>
            <a:spLocks noGrp="1"/>
          </p:cNvSpPr>
          <p:nvPr>
            <p:ph type="body"/>
          </p:nvPr>
        </p:nvSpPr>
        <p:spPr>
          <a:xfrm>
            <a:off x="688680" y="4191120"/>
            <a:ext cx="3451320" cy="6825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53" name="PlaceHolder 3"/>
          <p:cNvSpPr>
            <a:spLocks noGrp="1"/>
          </p:cNvSpPr>
          <p:nvPr>
            <p:ph type="body"/>
          </p:nvPr>
        </p:nvSpPr>
        <p:spPr>
          <a:xfrm>
            <a:off x="688680" y="2362320"/>
            <a:ext cx="3451320" cy="152352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tr-TR" sz="1600" strike="noStrike" u="none">
                <a:solidFill>
                  <a:schemeClr val="lt1"/>
                </a:solidFill>
                <a:effectLst/>
                <a:uFillTx/>
                <a:latin typeface="Century Gothic"/>
              </a:rPr>
              <a:t>Resim eklemek için simgeyi tıklatın</a:t>
            </a:r>
            <a:endParaRPr b="0" lang="tr-TR" sz="1600" strike="noStrike" u="none">
              <a:solidFill>
                <a:schemeClr val="lt1"/>
              </a:solidFill>
              <a:effectLst/>
              <a:uFillTx/>
              <a:latin typeface="Century Gothic"/>
            </a:endParaRPr>
          </a:p>
        </p:txBody>
      </p:sp>
      <p:sp>
        <p:nvSpPr>
          <p:cNvPr id="54" name="PlaceHolder 4"/>
          <p:cNvSpPr>
            <a:spLocks noGrp="1"/>
          </p:cNvSpPr>
          <p:nvPr>
            <p:ph type="body"/>
          </p:nvPr>
        </p:nvSpPr>
        <p:spPr>
          <a:xfrm>
            <a:off x="688680" y="4873680"/>
            <a:ext cx="3451320" cy="13446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55" name="PlaceHolder 5"/>
          <p:cNvSpPr>
            <a:spLocks noGrp="1"/>
          </p:cNvSpPr>
          <p:nvPr>
            <p:ph type="body"/>
          </p:nvPr>
        </p:nvSpPr>
        <p:spPr>
          <a:xfrm>
            <a:off x="4374360" y="4191120"/>
            <a:ext cx="3448440" cy="6825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56" name="PlaceHolder 6"/>
          <p:cNvSpPr>
            <a:spLocks noGrp="1"/>
          </p:cNvSpPr>
          <p:nvPr>
            <p:ph type="body"/>
          </p:nvPr>
        </p:nvSpPr>
        <p:spPr>
          <a:xfrm>
            <a:off x="4374360" y="2362320"/>
            <a:ext cx="3448440" cy="152352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tr-TR" sz="1600" strike="noStrike" u="none">
                <a:solidFill>
                  <a:schemeClr val="lt1"/>
                </a:solidFill>
                <a:effectLst/>
                <a:uFillTx/>
                <a:latin typeface="Century Gothic"/>
              </a:rPr>
              <a:t>Resim eklemek için simgeyi tıklatın</a:t>
            </a:r>
            <a:endParaRPr b="0" lang="tr-TR" sz="1600" strike="noStrike" u="none">
              <a:solidFill>
                <a:schemeClr val="lt1"/>
              </a:solidFill>
              <a:effectLst/>
              <a:uFillTx/>
              <a:latin typeface="Century Gothic"/>
            </a:endParaRPr>
          </a:p>
        </p:txBody>
      </p:sp>
      <p:sp>
        <p:nvSpPr>
          <p:cNvPr id="57" name="PlaceHolder 7"/>
          <p:cNvSpPr>
            <a:spLocks noGrp="1"/>
          </p:cNvSpPr>
          <p:nvPr>
            <p:ph type="body"/>
          </p:nvPr>
        </p:nvSpPr>
        <p:spPr>
          <a:xfrm>
            <a:off x="4374360" y="4873680"/>
            <a:ext cx="3448440" cy="13446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58" name="PlaceHolder 8"/>
          <p:cNvSpPr>
            <a:spLocks noGrp="1"/>
          </p:cNvSpPr>
          <p:nvPr>
            <p:ph type="body"/>
          </p:nvPr>
        </p:nvSpPr>
        <p:spPr>
          <a:xfrm>
            <a:off x="8049600" y="4191120"/>
            <a:ext cx="3456000" cy="6825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tr-TR" sz="2400" strike="noStrike" u="none">
                <a:solidFill>
                  <a:schemeClr val="lt1"/>
                </a:solidFill>
                <a:effectLst/>
                <a:uFillTx/>
                <a:latin typeface="Century Gothic"/>
              </a:rPr>
              <a:t>Asıl metin stillerini düzenle</a:t>
            </a:r>
            <a:endParaRPr b="0" lang="tr-TR" sz="2400" strike="noStrike" u="none">
              <a:solidFill>
                <a:schemeClr val="lt1"/>
              </a:solidFill>
              <a:effectLst/>
              <a:uFillTx/>
              <a:latin typeface="Century Gothic"/>
            </a:endParaRPr>
          </a:p>
        </p:txBody>
      </p:sp>
      <p:sp>
        <p:nvSpPr>
          <p:cNvPr id="59" name="PlaceHolder 9"/>
          <p:cNvSpPr>
            <a:spLocks noGrp="1"/>
          </p:cNvSpPr>
          <p:nvPr>
            <p:ph type="body"/>
          </p:nvPr>
        </p:nvSpPr>
        <p:spPr>
          <a:xfrm>
            <a:off x="8049960" y="2362320"/>
            <a:ext cx="3447360" cy="152352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tr-TR" sz="1600" strike="noStrike" u="none">
                <a:solidFill>
                  <a:schemeClr val="lt1"/>
                </a:solidFill>
                <a:effectLst/>
                <a:uFillTx/>
                <a:latin typeface="Century Gothic"/>
              </a:rPr>
              <a:t>Resim eklemek için simgeyi tıklatın</a:t>
            </a:r>
            <a:endParaRPr b="0" lang="tr-TR" sz="1600" strike="noStrike" u="none">
              <a:solidFill>
                <a:schemeClr val="lt1"/>
              </a:solidFill>
              <a:effectLst/>
              <a:uFillTx/>
              <a:latin typeface="Century Gothic"/>
            </a:endParaRPr>
          </a:p>
        </p:txBody>
      </p:sp>
      <p:sp>
        <p:nvSpPr>
          <p:cNvPr id="60" name="PlaceHolder 10"/>
          <p:cNvSpPr>
            <a:spLocks noGrp="1"/>
          </p:cNvSpPr>
          <p:nvPr>
            <p:ph type="body"/>
          </p:nvPr>
        </p:nvSpPr>
        <p:spPr>
          <a:xfrm>
            <a:off x="8049600" y="4873680"/>
            <a:ext cx="3452040" cy="13446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tr-TR" sz="1400" strike="noStrike" u="none">
                <a:solidFill>
                  <a:schemeClr val="lt1"/>
                </a:solidFill>
                <a:effectLst/>
                <a:uFillTx/>
                <a:latin typeface="Century Gothic"/>
              </a:rPr>
              <a:t>Asıl metin stillerini düzenle</a:t>
            </a:r>
            <a:endParaRPr b="0" lang="tr-TR" sz="1400" strike="noStrike" u="none">
              <a:solidFill>
                <a:schemeClr val="lt1"/>
              </a:solidFill>
              <a:effectLst/>
              <a:uFillTx/>
              <a:latin typeface="Century Gothic"/>
            </a:endParaRPr>
          </a:p>
        </p:txBody>
      </p:sp>
      <p:sp>
        <p:nvSpPr>
          <p:cNvPr id="61" name="PlaceHolder 11"/>
          <p:cNvSpPr>
            <a:spLocks noGrp="1"/>
          </p:cNvSpPr>
          <p:nvPr>
            <p:ph type="dt" idx="19"/>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62" name="PlaceHolder 12"/>
          <p:cNvSpPr>
            <a:spLocks noGrp="1"/>
          </p:cNvSpPr>
          <p:nvPr>
            <p:ph type="ftr" idx="20"/>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63" name="PlaceHolder 13"/>
          <p:cNvSpPr>
            <a:spLocks noGrp="1"/>
          </p:cNvSpPr>
          <p:nvPr>
            <p:ph type="sldNum" idx="21"/>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5426B080-9A44-4193-B9FE-89ABB2A10DD3}"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Başlık ve Dikey Metin">
    <p:bg>
      <p:bgPr>
        <a:solidFill>
          <a:srgbClr val="000000"/>
        </a:solidFill>
      </p:bgPr>
    </p:bg>
    <p:spTree>
      <p:nvGrpSpPr>
        <p:cNvPr id="1" name=""/>
        <p:cNvGrpSpPr/>
        <p:nvPr/>
      </p:nvGrpSpPr>
      <p:grpSpPr>
        <a:xfrm>
          <a:off x="0" y="0"/>
          <a:ext cx="0" cy="0"/>
          <a:chOff x="0" y="0"/>
          <a:chExt cx="0" cy="0"/>
        </a:xfrm>
      </p:grpSpPr>
      <p:pic>
        <p:nvPicPr>
          <p:cNvPr id="64" name="Picture 6" descr="C0-HD-TOP.png"/>
          <p:cNvPicPr/>
          <p:nvPr/>
        </p:nvPicPr>
        <p:blipFill>
          <a:blip r:embed="rId2"/>
          <a:stretch/>
        </p:blipFill>
        <p:spPr>
          <a:xfrm>
            <a:off x="0" y="0"/>
            <a:ext cx="12191760" cy="1441080"/>
          </a:xfrm>
          <a:prstGeom prst="rect">
            <a:avLst/>
          </a:prstGeom>
          <a:noFill/>
          <a:ln w="0">
            <a:noFill/>
          </a:ln>
        </p:spPr>
      </p:pic>
      <p:sp>
        <p:nvSpPr>
          <p:cNvPr id="65" name="PlaceHolder 1"/>
          <p:cNvSpPr>
            <a:spLocks noGrp="1"/>
          </p:cNvSpPr>
          <p:nvPr>
            <p:ph type="title"/>
          </p:nvPr>
        </p:nvSpPr>
        <p:spPr>
          <a:xfrm>
            <a:off x="2895480" y="764280"/>
            <a:ext cx="8610120" cy="129276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66" name="PlaceHolder 2"/>
          <p:cNvSpPr>
            <a:spLocks noGrp="1"/>
          </p:cNvSpPr>
          <p:nvPr>
            <p:ph type="body"/>
          </p:nvPr>
        </p:nvSpPr>
        <p:spPr>
          <a:xfrm>
            <a:off x="685800" y="2194560"/>
            <a:ext cx="10820160" cy="402372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67" name="PlaceHolder 3"/>
          <p:cNvSpPr>
            <a:spLocks noGrp="1"/>
          </p:cNvSpPr>
          <p:nvPr>
            <p:ph type="dt" idx="22"/>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68" name="PlaceHolder 4"/>
          <p:cNvSpPr>
            <a:spLocks noGrp="1"/>
          </p:cNvSpPr>
          <p:nvPr>
            <p:ph type="ftr" idx="23"/>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69" name="PlaceHolder 5"/>
          <p:cNvSpPr>
            <a:spLocks noGrp="1"/>
          </p:cNvSpPr>
          <p:nvPr>
            <p:ph type="sldNum" idx="24"/>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95C48D23-F5EB-4913-871D-BABDCB683637}"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ikey Başlık ve Metin">
    <p:bg>
      <p:bgPr>
        <a:solidFill>
          <a:srgbClr val="000000"/>
        </a:solidFill>
      </p:bgPr>
    </p:bg>
    <p:spTree>
      <p:nvGrpSpPr>
        <p:cNvPr id="1" name=""/>
        <p:cNvGrpSpPr/>
        <p:nvPr/>
      </p:nvGrpSpPr>
      <p:grpSpPr>
        <a:xfrm>
          <a:off x="0" y="0"/>
          <a:ext cx="0" cy="0"/>
          <a:chOff x="0" y="0"/>
          <a:chExt cx="0" cy="0"/>
        </a:xfrm>
      </p:grpSpPr>
      <p:pic>
        <p:nvPicPr>
          <p:cNvPr id="70" name="Picture 6" descr="C0-HD-TOP.png"/>
          <p:cNvPicPr/>
          <p:nvPr/>
        </p:nvPicPr>
        <p:blipFill>
          <a:blip r:embed="rId2"/>
          <a:stretch/>
        </p:blipFill>
        <p:spPr>
          <a:xfrm>
            <a:off x="0" y="0"/>
            <a:ext cx="12191760" cy="1441080"/>
          </a:xfrm>
          <a:prstGeom prst="rect">
            <a:avLst/>
          </a:prstGeom>
          <a:noFill/>
          <a:ln w="0">
            <a:noFill/>
          </a:ln>
        </p:spPr>
      </p:pic>
      <p:pic>
        <p:nvPicPr>
          <p:cNvPr id="71" name="Picture 7" descr="C0-HD-BTM.png"/>
          <p:cNvPicPr/>
          <p:nvPr/>
        </p:nvPicPr>
        <p:blipFill>
          <a:blip r:embed="rId3"/>
          <a:stretch/>
        </p:blipFill>
        <p:spPr>
          <a:xfrm>
            <a:off x="0" y="4375080"/>
            <a:ext cx="12191760" cy="2482560"/>
          </a:xfrm>
          <a:prstGeom prst="rect">
            <a:avLst/>
          </a:prstGeom>
          <a:noFill/>
          <a:ln w="0">
            <a:noFill/>
          </a:ln>
        </p:spPr>
      </p:pic>
      <p:sp>
        <p:nvSpPr>
          <p:cNvPr id="72" name="PlaceHolder 1"/>
          <p:cNvSpPr>
            <a:spLocks noGrp="1"/>
          </p:cNvSpPr>
          <p:nvPr>
            <p:ph type="title"/>
          </p:nvPr>
        </p:nvSpPr>
        <p:spPr>
          <a:xfrm>
            <a:off x="9448920" y="745200"/>
            <a:ext cx="2057040" cy="3902760"/>
          </a:xfrm>
          <a:prstGeom prst="rect">
            <a:avLst/>
          </a:prstGeom>
          <a:noFill/>
          <a:ln w="0">
            <a:noFill/>
          </a:ln>
        </p:spPr>
        <p:txBody>
          <a:bodyPr lIns="91440" rIns="91440" tIns="45720" bIns="45720" anchor="ctr" vert="eaVert">
            <a:noAutofit/>
          </a:bodyPr>
          <a:p>
            <a:pPr indent="0"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73" name="PlaceHolder 2"/>
          <p:cNvSpPr>
            <a:spLocks noGrp="1"/>
          </p:cNvSpPr>
          <p:nvPr>
            <p:ph type="body"/>
          </p:nvPr>
        </p:nvSpPr>
        <p:spPr>
          <a:xfrm>
            <a:off x="1024560" y="745200"/>
            <a:ext cx="8203680" cy="39027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74" name="PlaceHolder 3"/>
          <p:cNvSpPr>
            <a:spLocks noGrp="1"/>
          </p:cNvSpPr>
          <p:nvPr>
            <p:ph type="dt" idx="25"/>
          </p:nvPr>
        </p:nvSpPr>
        <p:spPr>
          <a:xfrm>
            <a:off x="7814520" y="37980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75" name="PlaceHolder 4"/>
          <p:cNvSpPr>
            <a:spLocks noGrp="1"/>
          </p:cNvSpPr>
          <p:nvPr>
            <p:ph type="ftr" idx="26"/>
          </p:nvPr>
        </p:nvSpPr>
        <p:spPr>
          <a:xfrm>
            <a:off x="685800" y="380880"/>
            <a:ext cx="699120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76" name="PlaceHolder 5"/>
          <p:cNvSpPr>
            <a:spLocks noGrp="1"/>
          </p:cNvSpPr>
          <p:nvPr>
            <p:ph type="sldNum" idx="27"/>
          </p:nvPr>
        </p:nvSpPr>
        <p:spPr>
          <a:xfrm>
            <a:off x="10862280" y="380880"/>
            <a:ext cx="64332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73E4C628-69E7-4EC9-A10F-203A09ACC8FE}"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aşlık ve İçerik">
    <p:bg>
      <p:bgPr>
        <a:solidFill>
          <a:srgbClr val="000000"/>
        </a:solidFill>
      </p:bgPr>
    </p:bg>
    <p:spTree>
      <p:nvGrpSpPr>
        <p:cNvPr id="1" name=""/>
        <p:cNvGrpSpPr/>
        <p:nvPr/>
      </p:nvGrpSpPr>
      <p:grpSpPr>
        <a:xfrm>
          <a:off x="0" y="0"/>
          <a:ext cx="0" cy="0"/>
          <a:chOff x="0" y="0"/>
          <a:chExt cx="0" cy="0"/>
        </a:xfrm>
      </p:grpSpPr>
      <p:pic>
        <p:nvPicPr>
          <p:cNvPr id="77" name="Picture 6" descr="C0-HD-TOP.png"/>
          <p:cNvPicPr/>
          <p:nvPr/>
        </p:nvPicPr>
        <p:blipFill>
          <a:blip r:embed="rId2"/>
          <a:stretch/>
        </p:blipFill>
        <p:spPr>
          <a:xfrm>
            <a:off x="0" y="0"/>
            <a:ext cx="12191760" cy="1441080"/>
          </a:xfrm>
          <a:prstGeom prst="rect">
            <a:avLst/>
          </a:prstGeom>
          <a:noFill/>
          <a:ln w="0">
            <a:noFill/>
          </a:ln>
        </p:spPr>
      </p:pic>
      <p:sp>
        <p:nvSpPr>
          <p:cNvPr id="78" name="PlaceHolder 1"/>
          <p:cNvSpPr>
            <a:spLocks noGrp="1"/>
          </p:cNvSpPr>
          <p:nvPr>
            <p:ph type="title"/>
          </p:nvPr>
        </p:nvSpPr>
        <p:spPr>
          <a:xfrm>
            <a:off x="2895480" y="764280"/>
            <a:ext cx="8610120" cy="129276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79" name="PlaceHolder 2"/>
          <p:cNvSpPr>
            <a:spLocks noGrp="1"/>
          </p:cNvSpPr>
          <p:nvPr>
            <p:ph type="body"/>
          </p:nvPr>
        </p:nvSpPr>
        <p:spPr>
          <a:xfrm>
            <a:off x="685800" y="2194560"/>
            <a:ext cx="10820160" cy="40237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80" name="PlaceHolder 3"/>
          <p:cNvSpPr>
            <a:spLocks noGrp="1"/>
          </p:cNvSpPr>
          <p:nvPr>
            <p:ph type="dt" idx="28"/>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81" name="PlaceHolder 4"/>
          <p:cNvSpPr>
            <a:spLocks noGrp="1"/>
          </p:cNvSpPr>
          <p:nvPr>
            <p:ph type="ftr" idx="29"/>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82" name="PlaceHolder 5"/>
          <p:cNvSpPr>
            <a:spLocks noGrp="1"/>
          </p:cNvSpPr>
          <p:nvPr>
            <p:ph type="sldNum" idx="30"/>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AD27168B-894E-4494-8FAA-31A065D81902}"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ölüm Üstbilgisi">
    <p:bg>
      <p:bgPr>
        <a:solidFill>
          <a:srgbClr val="000000"/>
        </a:solidFill>
      </p:bgPr>
    </p:bg>
    <p:spTree>
      <p:nvGrpSpPr>
        <p:cNvPr id="1" name=""/>
        <p:cNvGrpSpPr/>
        <p:nvPr/>
      </p:nvGrpSpPr>
      <p:grpSpPr>
        <a:xfrm>
          <a:off x="0" y="0"/>
          <a:ext cx="0" cy="0"/>
          <a:chOff x="0" y="0"/>
          <a:chExt cx="0" cy="0"/>
        </a:xfrm>
      </p:grpSpPr>
      <p:pic>
        <p:nvPicPr>
          <p:cNvPr id="83" name="Picture 6" descr="C0-HD-TOP.png"/>
          <p:cNvPicPr/>
          <p:nvPr/>
        </p:nvPicPr>
        <p:blipFill>
          <a:blip r:embed="rId2"/>
          <a:stretch/>
        </p:blipFill>
        <p:spPr>
          <a:xfrm>
            <a:off x="0" y="0"/>
            <a:ext cx="12191760" cy="1441080"/>
          </a:xfrm>
          <a:prstGeom prst="rect">
            <a:avLst/>
          </a:prstGeom>
          <a:noFill/>
          <a:ln w="0">
            <a:noFill/>
          </a:ln>
        </p:spPr>
      </p:pic>
      <p:pic>
        <p:nvPicPr>
          <p:cNvPr id="84" name="Picture 8" descr="C0-HD-BTM.png"/>
          <p:cNvPicPr/>
          <p:nvPr/>
        </p:nvPicPr>
        <p:blipFill>
          <a:blip r:embed="rId3"/>
          <a:stretch/>
        </p:blipFill>
        <p:spPr>
          <a:xfrm>
            <a:off x="0" y="4375080"/>
            <a:ext cx="12191760" cy="2482560"/>
          </a:xfrm>
          <a:prstGeom prst="rect">
            <a:avLst/>
          </a:prstGeom>
          <a:noFill/>
          <a:ln w="0">
            <a:noFill/>
          </a:ln>
        </p:spPr>
      </p:pic>
      <p:sp>
        <p:nvSpPr>
          <p:cNvPr id="85" name="PlaceHolder 1"/>
          <p:cNvSpPr>
            <a:spLocks noGrp="1"/>
          </p:cNvSpPr>
          <p:nvPr>
            <p:ph type="title"/>
          </p:nvPr>
        </p:nvSpPr>
        <p:spPr>
          <a:xfrm>
            <a:off x="685800" y="753480"/>
            <a:ext cx="10820160" cy="2801520"/>
          </a:xfrm>
          <a:prstGeom prst="rect">
            <a:avLst/>
          </a:prstGeom>
          <a:noFill/>
          <a:ln w="0">
            <a:noFill/>
          </a:ln>
        </p:spPr>
        <p:txBody>
          <a:bodyPr lIns="91440" rIns="91440" tIns="45720" bIns="45720" anchor="b">
            <a:norm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86" name="PlaceHolder 2"/>
          <p:cNvSpPr>
            <a:spLocks noGrp="1"/>
          </p:cNvSpPr>
          <p:nvPr>
            <p:ph type="body"/>
          </p:nvPr>
        </p:nvSpPr>
        <p:spPr>
          <a:xfrm>
            <a:off x="1024560" y="3641760"/>
            <a:ext cx="10489680" cy="955440"/>
          </a:xfrm>
          <a:prstGeom prst="rect">
            <a:avLst/>
          </a:prstGeom>
          <a:noFill/>
          <a:ln w="0">
            <a:noFill/>
          </a:ln>
        </p:spPr>
        <p:txBody>
          <a:bodyPr lIns="91440" rIns="91440" tIns="45720" bIns="45720" anchor="t">
            <a:normAutofit/>
          </a:bodyPr>
          <a:p>
            <a:pPr indent="0" algn="r" defTabSz="914400">
              <a:lnSpc>
                <a:spcPct val="90000"/>
              </a:lnSpc>
              <a:spcBef>
                <a:spcPts val="1001"/>
              </a:spcBef>
              <a:buNone/>
              <a:tabLst>
                <a:tab algn="l" pos="0"/>
              </a:tabLst>
            </a:pPr>
            <a:r>
              <a:rPr b="0" lang="tr-TR" sz="2200" strike="noStrike" u="none">
                <a:solidFill>
                  <a:schemeClr val="lt1">
                    <a:tint val="75000"/>
                  </a:schemeClr>
                </a:solidFill>
                <a:effectLst/>
                <a:uFillTx/>
                <a:latin typeface="Century Gothic"/>
              </a:rPr>
              <a:t>Asıl metin stillerini düzenle</a:t>
            </a:r>
            <a:endParaRPr b="0" lang="tr-TR" sz="2200" strike="noStrike" u="none">
              <a:solidFill>
                <a:schemeClr val="lt1"/>
              </a:solidFill>
              <a:effectLst/>
              <a:uFillTx/>
              <a:latin typeface="Century Gothic"/>
            </a:endParaRPr>
          </a:p>
        </p:txBody>
      </p:sp>
      <p:sp>
        <p:nvSpPr>
          <p:cNvPr id="87" name="PlaceHolder 3"/>
          <p:cNvSpPr>
            <a:spLocks noGrp="1"/>
          </p:cNvSpPr>
          <p:nvPr>
            <p:ph type="dt" idx="31"/>
          </p:nvPr>
        </p:nvSpPr>
        <p:spPr>
          <a:xfrm>
            <a:off x="7814520" y="38088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88" name="PlaceHolder 4"/>
          <p:cNvSpPr>
            <a:spLocks noGrp="1"/>
          </p:cNvSpPr>
          <p:nvPr>
            <p:ph type="ftr" idx="32"/>
          </p:nvPr>
        </p:nvSpPr>
        <p:spPr>
          <a:xfrm>
            <a:off x="685800" y="380880"/>
            <a:ext cx="6991200" cy="36360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89" name="PlaceHolder 5"/>
          <p:cNvSpPr>
            <a:spLocks noGrp="1"/>
          </p:cNvSpPr>
          <p:nvPr>
            <p:ph type="sldNum" idx="33"/>
          </p:nvPr>
        </p:nvSpPr>
        <p:spPr>
          <a:xfrm>
            <a:off x="10862280" y="380880"/>
            <a:ext cx="64332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355534AE-F78F-4489-9A41-4BB12DD4AA38}"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İki İçerik">
    <p:bg>
      <p:bgPr>
        <a:solidFill>
          <a:srgbClr val="000000"/>
        </a:solidFill>
      </p:bgPr>
    </p:bg>
    <p:spTree>
      <p:nvGrpSpPr>
        <p:cNvPr id="1" name=""/>
        <p:cNvGrpSpPr/>
        <p:nvPr/>
      </p:nvGrpSpPr>
      <p:grpSpPr>
        <a:xfrm>
          <a:off x="0" y="0"/>
          <a:ext cx="0" cy="0"/>
          <a:chOff x="0" y="0"/>
          <a:chExt cx="0" cy="0"/>
        </a:xfrm>
      </p:grpSpPr>
      <p:pic>
        <p:nvPicPr>
          <p:cNvPr id="90" name="Picture 6" descr="C0-HD-TOP.png"/>
          <p:cNvPicPr/>
          <p:nvPr/>
        </p:nvPicPr>
        <p:blipFill>
          <a:blip r:embed="rId2"/>
          <a:stretch/>
        </p:blipFill>
        <p:spPr>
          <a:xfrm>
            <a:off x="0" y="0"/>
            <a:ext cx="12191760" cy="1441080"/>
          </a:xfrm>
          <a:prstGeom prst="rect">
            <a:avLst/>
          </a:prstGeom>
          <a:noFill/>
          <a:ln w="0">
            <a:noFill/>
          </a:ln>
        </p:spPr>
      </p:pic>
      <p:sp>
        <p:nvSpPr>
          <p:cNvPr id="91" name="PlaceHolder 1"/>
          <p:cNvSpPr>
            <a:spLocks noGrp="1"/>
          </p:cNvSpPr>
          <p:nvPr>
            <p:ph type="title"/>
          </p:nvPr>
        </p:nvSpPr>
        <p:spPr>
          <a:xfrm>
            <a:off x="2895480" y="764280"/>
            <a:ext cx="8610120" cy="129276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92" name="PlaceHolder 2"/>
          <p:cNvSpPr>
            <a:spLocks noGrp="1"/>
          </p:cNvSpPr>
          <p:nvPr>
            <p:ph type="body"/>
          </p:nvPr>
        </p:nvSpPr>
        <p:spPr>
          <a:xfrm>
            <a:off x="685800" y="2194560"/>
            <a:ext cx="5333760" cy="40237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93" name="PlaceHolder 3"/>
          <p:cNvSpPr>
            <a:spLocks noGrp="1"/>
          </p:cNvSpPr>
          <p:nvPr>
            <p:ph type="body"/>
          </p:nvPr>
        </p:nvSpPr>
        <p:spPr>
          <a:xfrm>
            <a:off x="6172200" y="2194560"/>
            <a:ext cx="5333760" cy="40237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94" name="PlaceHolder 4"/>
          <p:cNvSpPr>
            <a:spLocks noGrp="1"/>
          </p:cNvSpPr>
          <p:nvPr>
            <p:ph type="dt" idx="34"/>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95" name="PlaceHolder 5"/>
          <p:cNvSpPr>
            <a:spLocks noGrp="1"/>
          </p:cNvSpPr>
          <p:nvPr>
            <p:ph type="ftr" idx="35"/>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96" name="PlaceHolder 6"/>
          <p:cNvSpPr>
            <a:spLocks noGrp="1"/>
          </p:cNvSpPr>
          <p:nvPr>
            <p:ph type="sldNum" idx="36"/>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A81CA56D-5A38-414B-B139-202DA9685DD3}"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Karşılaştırma">
    <p:bg>
      <p:bgPr>
        <a:solidFill>
          <a:srgbClr val="000000"/>
        </a:solidFill>
      </p:bgPr>
    </p:bg>
    <p:spTree>
      <p:nvGrpSpPr>
        <p:cNvPr id="1" name=""/>
        <p:cNvGrpSpPr/>
        <p:nvPr/>
      </p:nvGrpSpPr>
      <p:grpSpPr>
        <a:xfrm>
          <a:off x="0" y="0"/>
          <a:ext cx="0" cy="0"/>
          <a:chOff x="0" y="0"/>
          <a:chExt cx="0" cy="0"/>
        </a:xfrm>
      </p:grpSpPr>
      <p:pic>
        <p:nvPicPr>
          <p:cNvPr id="97" name="Picture 6" descr="C0-HD-TOP.png"/>
          <p:cNvPicPr/>
          <p:nvPr/>
        </p:nvPicPr>
        <p:blipFill>
          <a:blip r:embed="rId2"/>
          <a:stretch/>
        </p:blipFill>
        <p:spPr>
          <a:xfrm>
            <a:off x="0" y="0"/>
            <a:ext cx="12191760" cy="1441080"/>
          </a:xfrm>
          <a:prstGeom prst="rect">
            <a:avLst/>
          </a:prstGeom>
          <a:noFill/>
          <a:ln w="0">
            <a:noFill/>
          </a:ln>
        </p:spPr>
      </p:pic>
      <p:sp>
        <p:nvSpPr>
          <p:cNvPr id="98" name="PlaceHolder 1"/>
          <p:cNvSpPr>
            <a:spLocks noGrp="1"/>
          </p:cNvSpPr>
          <p:nvPr>
            <p:ph type="title"/>
          </p:nvPr>
        </p:nvSpPr>
        <p:spPr>
          <a:xfrm>
            <a:off x="2895480" y="762120"/>
            <a:ext cx="8610120" cy="129492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99" name="PlaceHolder 2"/>
          <p:cNvSpPr>
            <a:spLocks noGrp="1"/>
          </p:cNvSpPr>
          <p:nvPr>
            <p:ph type="body"/>
          </p:nvPr>
        </p:nvSpPr>
        <p:spPr>
          <a:xfrm>
            <a:off x="914400" y="2183760"/>
            <a:ext cx="5079600" cy="823680"/>
          </a:xfrm>
          <a:prstGeom prst="rect">
            <a:avLst/>
          </a:prstGeom>
          <a:noFill/>
          <a:ln w="0">
            <a:noFill/>
          </a:ln>
        </p:spPr>
        <p:txBody>
          <a:bodyPr lIns="91440" rIns="91440" tIns="45720" bIns="45720" anchor="b">
            <a:normAutofit/>
          </a:bodyPr>
          <a:p>
            <a:pPr indent="0" defTabSz="914400">
              <a:lnSpc>
                <a:spcPct val="90000"/>
              </a:lnSpc>
              <a:spcBef>
                <a:spcPts val="1001"/>
              </a:spcBef>
              <a:buNone/>
              <a:tabLst>
                <a:tab algn="l" pos="0"/>
              </a:tabLst>
            </a:pPr>
            <a:r>
              <a:rPr b="0" lang="tr-TR" sz="2800" strike="noStrike" u="none">
                <a:solidFill>
                  <a:schemeClr val="lt1"/>
                </a:solidFill>
                <a:effectLst/>
                <a:uFillTx/>
                <a:latin typeface="Century Gothic"/>
              </a:rPr>
              <a:t>Asıl metin stillerini düzenle</a:t>
            </a:r>
            <a:endParaRPr b="0" lang="tr-TR" sz="2800" strike="noStrike" u="none">
              <a:solidFill>
                <a:schemeClr val="lt1"/>
              </a:solidFill>
              <a:effectLst/>
              <a:uFillTx/>
              <a:latin typeface="Century Gothic"/>
            </a:endParaRPr>
          </a:p>
        </p:txBody>
      </p:sp>
      <p:sp>
        <p:nvSpPr>
          <p:cNvPr id="100" name="PlaceHolder 3"/>
          <p:cNvSpPr>
            <a:spLocks noGrp="1"/>
          </p:cNvSpPr>
          <p:nvPr>
            <p:ph type="body"/>
          </p:nvPr>
        </p:nvSpPr>
        <p:spPr>
          <a:xfrm>
            <a:off x="685800" y="3132720"/>
            <a:ext cx="5311440" cy="30855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101" name="PlaceHolder 4"/>
          <p:cNvSpPr>
            <a:spLocks noGrp="1"/>
          </p:cNvSpPr>
          <p:nvPr>
            <p:ph type="body"/>
          </p:nvPr>
        </p:nvSpPr>
        <p:spPr>
          <a:xfrm>
            <a:off x="6400800" y="2183760"/>
            <a:ext cx="5105160" cy="823680"/>
          </a:xfrm>
          <a:prstGeom prst="rect">
            <a:avLst/>
          </a:prstGeom>
          <a:noFill/>
          <a:ln w="0">
            <a:noFill/>
          </a:ln>
        </p:spPr>
        <p:txBody>
          <a:bodyPr lIns="91440" rIns="91440" tIns="45720" bIns="45720" anchor="b">
            <a:normAutofit/>
          </a:bodyPr>
          <a:p>
            <a:pPr indent="0" defTabSz="914400">
              <a:lnSpc>
                <a:spcPct val="90000"/>
              </a:lnSpc>
              <a:spcBef>
                <a:spcPts val="1001"/>
              </a:spcBef>
              <a:buNone/>
              <a:tabLst>
                <a:tab algn="l" pos="0"/>
              </a:tabLst>
            </a:pPr>
            <a:r>
              <a:rPr b="0" lang="tr-TR" sz="2800" strike="noStrike" u="none">
                <a:solidFill>
                  <a:schemeClr val="lt1"/>
                </a:solidFill>
                <a:effectLst/>
                <a:uFillTx/>
                <a:latin typeface="Century Gothic"/>
              </a:rPr>
              <a:t>Asıl metin stillerini düzenle</a:t>
            </a:r>
            <a:endParaRPr b="0" lang="tr-TR" sz="2800" strike="noStrike" u="none">
              <a:solidFill>
                <a:schemeClr val="lt1"/>
              </a:solidFill>
              <a:effectLst/>
              <a:uFillTx/>
              <a:latin typeface="Century Gothic"/>
            </a:endParaRPr>
          </a:p>
        </p:txBody>
      </p:sp>
      <p:sp>
        <p:nvSpPr>
          <p:cNvPr id="102" name="PlaceHolder 5"/>
          <p:cNvSpPr>
            <a:spLocks noGrp="1"/>
          </p:cNvSpPr>
          <p:nvPr>
            <p:ph type="body"/>
          </p:nvPr>
        </p:nvSpPr>
        <p:spPr>
          <a:xfrm>
            <a:off x="6172200" y="3132720"/>
            <a:ext cx="5333760" cy="30855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103" name="PlaceHolder 6"/>
          <p:cNvSpPr>
            <a:spLocks noGrp="1"/>
          </p:cNvSpPr>
          <p:nvPr>
            <p:ph type="dt" idx="37"/>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04" name="PlaceHolder 7"/>
          <p:cNvSpPr>
            <a:spLocks noGrp="1"/>
          </p:cNvSpPr>
          <p:nvPr>
            <p:ph type="ftr" idx="38"/>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05" name="PlaceHolder 8"/>
          <p:cNvSpPr>
            <a:spLocks noGrp="1"/>
          </p:cNvSpPr>
          <p:nvPr>
            <p:ph type="sldNum" idx="39"/>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F1055C84-84D5-44C1-BD8F-E9C049246298}"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Yalnızca Başlık">
    <p:bg>
      <p:bgPr>
        <a:solidFill>
          <a:srgbClr val="000000"/>
        </a:solidFill>
      </p:bgPr>
    </p:bg>
    <p:spTree>
      <p:nvGrpSpPr>
        <p:cNvPr id="1" name=""/>
        <p:cNvGrpSpPr/>
        <p:nvPr/>
      </p:nvGrpSpPr>
      <p:grpSpPr>
        <a:xfrm>
          <a:off x="0" y="0"/>
          <a:ext cx="0" cy="0"/>
          <a:chOff x="0" y="0"/>
          <a:chExt cx="0" cy="0"/>
        </a:xfrm>
      </p:grpSpPr>
      <p:pic>
        <p:nvPicPr>
          <p:cNvPr id="106" name="Picture 6" descr="C0-HD-TOP.png"/>
          <p:cNvPicPr/>
          <p:nvPr/>
        </p:nvPicPr>
        <p:blipFill>
          <a:blip r:embed="rId2"/>
          <a:stretch/>
        </p:blipFill>
        <p:spPr>
          <a:xfrm>
            <a:off x="0" y="0"/>
            <a:ext cx="12191760" cy="1441080"/>
          </a:xfrm>
          <a:prstGeom prst="rect">
            <a:avLst/>
          </a:prstGeom>
          <a:noFill/>
          <a:ln w="0">
            <a:noFill/>
          </a:ln>
        </p:spPr>
      </p:pic>
      <p:sp>
        <p:nvSpPr>
          <p:cNvPr id="107" name="PlaceHolder 1"/>
          <p:cNvSpPr>
            <a:spLocks noGrp="1"/>
          </p:cNvSpPr>
          <p:nvPr>
            <p:ph type="title"/>
          </p:nvPr>
        </p:nvSpPr>
        <p:spPr>
          <a:xfrm>
            <a:off x="2895480" y="764280"/>
            <a:ext cx="8610120" cy="1292760"/>
          </a:xfrm>
          <a:prstGeom prst="rect">
            <a:avLst/>
          </a:prstGeom>
          <a:noFill/>
          <a:ln w="0">
            <a:noFill/>
          </a:ln>
        </p:spPr>
        <p:txBody>
          <a:bodyPr lIns="91440" rIns="91440" tIns="45720" bIns="45720" anchor="ctr">
            <a:noAutofit/>
          </a:bodyPr>
          <a:p>
            <a:pPr indent="0" algn="r" defTabSz="914400">
              <a:lnSpc>
                <a:spcPct val="90000"/>
              </a:lnSpc>
              <a:buNone/>
            </a:pPr>
            <a:r>
              <a:rPr b="0" lang="tr-TR" sz="4000" strike="noStrike" u="none" cap="all">
                <a:solidFill>
                  <a:schemeClr val="lt1"/>
                </a:solidFill>
                <a:effectLst/>
                <a:uFillTx/>
                <a:latin typeface="Century Gothic"/>
              </a:rPr>
              <a:t>Asıl başlık stili için tıklatın</a:t>
            </a:r>
            <a:endParaRPr b="0" lang="tr-TR" sz="4000" strike="noStrike" u="none">
              <a:solidFill>
                <a:schemeClr val="lt1"/>
              </a:solidFill>
              <a:effectLst/>
              <a:uFillTx/>
              <a:latin typeface="Century Gothic"/>
            </a:endParaRPr>
          </a:p>
        </p:txBody>
      </p:sp>
      <p:sp>
        <p:nvSpPr>
          <p:cNvPr id="108" name="PlaceHolder 2"/>
          <p:cNvSpPr>
            <a:spLocks noGrp="1"/>
          </p:cNvSpPr>
          <p:nvPr>
            <p:ph type="dt" idx="40"/>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09" name="PlaceHolder 3"/>
          <p:cNvSpPr>
            <a:spLocks noGrp="1"/>
          </p:cNvSpPr>
          <p:nvPr>
            <p:ph type="ftr" idx="41"/>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10" name="PlaceHolder 4"/>
          <p:cNvSpPr>
            <a:spLocks noGrp="1"/>
          </p:cNvSpPr>
          <p:nvPr>
            <p:ph type="sldNum" idx="42"/>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DCC70E24-D6DC-482A-95F9-7035AB6D12F1}"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oş">
    <p:bg>
      <p:bgPr>
        <a:solidFill>
          <a:srgbClr val="000000"/>
        </a:solidFill>
      </p:bgPr>
    </p:bg>
    <p:spTree>
      <p:nvGrpSpPr>
        <p:cNvPr id="1" name=""/>
        <p:cNvGrpSpPr/>
        <p:nvPr/>
      </p:nvGrpSpPr>
      <p:grpSpPr>
        <a:xfrm>
          <a:off x="0" y="0"/>
          <a:ext cx="0" cy="0"/>
          <a:chOff x="0" y="0"/>
          <a:chExt cx="0" cy="0"/>
        </a:xfrm>
      </p:grpSpPr>
      <p:pic>
        <p:nvPicPr>
          <p:cNvPr id="111" name="Picture 6" descr="C0-HD-TOP.png"/>
          <p:cNvPicPr/>
          <p:nvPr/>
        </p:nvPicPr>
        <p:blipFill>
          <a:blip r:embed="rId2"/>
          <a:stretch/>
        </p:blipFill>
        <p:spPr>
          <a:xfrm>
            <a:off x="0" y="0"/>
            <a:ext cx="12191760" cy="1441080"/>
          </a:xfrm>
          <a:prstGeom prst="rect">
            <a:avLst/>
          </a:prstGeom>
          <a:noFill/>
          <a:ln w="0">
            <a:noFill/>
          </a:ln>
        </p:spPr>
      </p:pic>
      <p:sp>
        <p:nvSpPr>
          <p:cNvPr id="112" name="PlaceHolder 1"/>
          <p:cNvSpPr>
            <a:spLocks noGrp="1"/>
          </p:cNvSpPr>
          <p:nvPr>
            <p:ph type="dt" idx="43"/>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13" name="PlaceHolder 2"/>
          <p:cNvSpPr>
            <a:spLocks noGrp="1"/>
          </p:cNvSpPr>
          <p:nvPr>
            <p:ph type="ftr" idx="44"/>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14" name="PlaceHolder 3"/>
          <p:cNvSpPr>
            <a:spLocks noGrp="1"/>
          </p:cNvSpPr>
          <p:nvPr>
            <p:ph type="sldNum" idx="45"/>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886D7C81-B4BE-49AA-824E-7DC74E6DCA9B}"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aşlıklı İçerik">
    <p:bg>
      <p:bgPr>
        <a:solidFill>
          <a:srgbClr val="000000"/>
        </a:solidFill>
      </p:bgPr>
    </p:bg>
    <p:spTree>
      <p:nvGrpSpPr>
        <p:cNvPr id="1" name=""/>
        <p:cNvGrpSpPr/>
        <p:nvPr/>
      </p:nvGrpSpPr>
      <p:grpSpPr>
        <a:xfrm>
          <a:off x="0" y="0"/>
          <a:ext cx="0" cy="0"/>
          <a:chOff x="0" y="0"/>
          <a:chExt cx="0" cy="0"/>
        </a:xfrm>
      </p:grpSpPr>
      <p:pic>
        <p:nvPicPr>
          <p:cNvPr id="115" name="Picture 6" descr="C0-HD-TOP.png"/>
          <p:cNvPicPr/>
          <p:nvPr/>
        </p:nvPicPr>
        <p:blipFill>
          <a:blip r:embed="rId2"/>
          <a:stretch/>
        </p:blipFill>
        <p:spPr>
          <a:xfrm>
            <a:off x="0" y="0"/>
            <a:ext cx="12191760" cy="1441080"/>
          </a:xfrm>
          <a:prstGeom prst="rect">
            <a:avLst/>
          </a:prstGeom>
          <a:noFill/>
          <a:ln w="0">
            <a:noFill/>
          </a:ln>
        </p:spPr>
      </p:pic>
      <p:sp>
        <p:nvSpPr>
          <p:cNvPr id="116" name="PlaceHolder 1"/>
          <p:cNvSpPr>
            <a:spLocks noGrp="1"/>
          </p:cNvSpPr>
          <p:nvPr>
            <p:ph type="title"/>
          </p:nvPr>
        </p:nvSpPr>
        <p:spPr>
          <a:xfrm>
            <a:off x="685800" y="1523880"/>
            <a:ext cx="4114440" cy="1599840"/>
          </a:xfrm>
          <a:prstGeom prst="rect">
            <a:avLst/>
          </a:prstGeom>
          <a:noFill/>
          <a:ln w="0">
            <a:noFill/>
          </a:ln>
        </p:spPr>
        <p:txBody>
          <a:bodyPr lIns="91440" rIns="91440" tIns="45720" bIns="45720" anchor="b">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117" name="PlaceHolder 2"/>
          <p:cNvSpPr>
            <a:spLocks noGrp="1"/>
          </p:cNvSpPr>
          <p:nvPr>
            <p:ph type="body"/>
          </p:nvPr>
        </p:nvSpPr>
        <p:spPr>
          <a:xfrm>
            <a:off x="4995720" y="746640"/>
            <a:ext cx="6510240" cy="5471640"/>
          </a:xfrm>
          <a:prstGeom prst="rect">
            <a:avLst/>
          </a:prstGeom>
          <a:noFill/>
          <a:ln w="0">
            <a:noFill/>
          </a:ln>
        </p:spPr>
        <p:txBody>
          <a:bodyPr lIns="91440" rIns="91440" tIns="45720" bIns="45720" anchor="ctr">
            <a:noAutofit/>
          </a:bodyPr>
          <a:p>
            <a:pPr marL="228600" indent="-228600" defTabSz="914400">
              <a:lnSpc>
                <a:spcPct val="90000"/>
              </a:lnSpc>
              <a:spcBef>
                <a:spcPts val="1001"/>
              </a:spcBef>
              <a:buClr>
                <a:srgbClr val="ffffff"/>
              </a:buClr>
              <a:buFont typeface="Arial"/>
              <a:buChar char="•"/>
            </a:pPr>
            <a:r>
              <a:rPr b="0" lang="tr-TR" sz="2200" strike="noStrike" u="none">
                <a:solidFill>
                  <a:schemeClr val="lt1"/>
                </a:solidFill>
                <a:effectLst/>
                <a:uFillTx/>
                <a:latin typeface="Century Gothic"/>
              </a:rPr>
              <a:t>Asıl metin stillerini düzenle</a:t>
            </a:r>
            <a:endParaRPr b="0" lang="tr-TR" sz="2200" strike="noStrike" u="none">
              <a:solidFill>
                <a:schemeClr val="lt1"/>
              </a:solidFill>
              <a:effectLst/>
              <a:uFillTx/>
              <a:latin typeface="Century Gothic"/>
            </a:endParaRPr>
          </a:p>
          <a:p>
            <a:pPr lvl="1" marL="685800" indent="-228600" defTabSz="914400">
              <a:lnSpc>
                <a:spcPct val="90000"/>
              </a:lnSpc>
              <a:spcBef>
                <a:spcPts val="499"/>
              </a:spcBef>
              <a:buClr>
                <a:srgbClr val="ffffff"/>
              </a:buClr>
              <a:buFont typeface="Arial"/>
              <a:buChar char="•"/>
            </a:pPr>
            <a:r>
              <a:rPr b="0" lang="tr-TR" sz="2000" strike="noStrike" u="none">
                <a:solidFill>
                  <a:schemeClr val="lt1"/>
                </a:solidFill>
                <a:effectLst/>
                <a:uFillTx/>
                <a:latin typeface="Century Gothic"/>
              </a:rPr>
              <a:t>İkinci düzey</a:t>
            </a:r>
            <a:endParaRPr b="0" lang="tr-TR" sz="2000" strike="noStrike" u="none">
              <a:solidFill>
                <a:schemeClr val="lt1"/>
              </a:solidFill>
              <a:effectLst/>
              <a:uFillTx/>
              <a:latin typeface="Century Gothic"/>
            </a:endParaRPr>
          </a:p>
          <a:p>
            <a:pPr lvl="2" marL="1143000" indent="-228600" defTabSz="914400">
              <a:lnSpc>
                <a:spcPct val="90000"/>
              </a:lnSpc>
              <a:spcBef>
                <a:spcPts val="499"/>
              </a:spcBef>
              <a:buClr>
                <a:srgbClr val="ffffff"/>
              </a:buClr>
              <a:buFont typeface="Arial"/>
              <a:buChar char="•"/>
            </a:pPr>
            <a:r>
              <a:rPr b="0" lang="tr-TR" sz="1800" strike="noStrike" u="none">
                <a:solidFill>
                  <a:schemeClr val="lt1"/>
                </a:solidFill>
                <a:effectLst/>
                <a:uFillTx/>
                <a:latin typeface="Century Gothic"/>
              </a:rPr>
              <a:t>Üçüncü düzey</a:t>
            </a:r>
            <a:endParaRPr b="0" lang="tr-TR" sz="1800" strike="noStrike" u="none">
              <a:solidFill>
                <a:schemeClr val="lt1"/>
              </a:solidFill>
              <a:effectLst/>
              <a:uFillTx/>
              <a:latin typeface="Century Gothic"/>
            </a:endParaRPr>
          </a:p>
          <a:p>
            <a:pPr lvl="3" marL="16002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Dördüncü düzey</a:t>
            </a:r>
            <a:endParaRPr b="0" lang="tr-TR" sz="1600" strike="noStrike" u="none">
              <a:solidFill>
                <a:schemeClr val="lt1"/>
              </a:solidFill>
              <a:effectLst/>
              <a:uFillTx/>
              <a:latin typeface="Century Gothic"/>
            </a:endParaRPr>
          </a:p>
          <a:p>
            <a:pPr lvl="4" marL="2057400" indent="-228600" defTabSz="914400">
              <a:lnSpc>
                <a:spcPct val="90000"/>
              </a:lnSpc>
              <a:spcBef>
                <a:spcPts val="499"/>
              </a:spcBef>
              <a:buClr>
                <a:srgbClr val="ffffff"/>
              </a:buClr>
              <a:buFont typeface="Arial"/>
              <a:buChar char="•"/>
            </a:pPr>
            <a:r>
              <a:rPr b="0" lang="tr-TR" sz="1600" strike="noStrike" u="none">
                <a:solidFill>
                  <a:schemeClr val="lt1"/>
                </a:solidFill>
                <a:effectLst/>
                <a:uFillTx/>
                <a:latin typeface="Century Gothic"/>
              </a:rPr>
              <a:t>Beşinci düzey</a:t>
            </a:r>
            <a:endParaRPr b="0" lang="tr-TR" sz="1600" strike="noStrike" u="none">
              <a:solidFill>
                <a:schemeClr val="lt1"/>
              </a:solidFill>
              <a:effectLst/>
              <a:uFillTx/>
              <a:latin typeface="Century Gothic"/>
            </a:endParaRPr>
          </a:p>
        </p:txBody>
      </p:sp>
      <p:sp>
        <p:nvSpPr>
          <p:cNvPr id="118" name="PlaceHolder 3"/>
          <p:cNvSpPr>
            <a:spLocks noGrp="1"/>
          </p:cNvSpPr>
          <p:nvPr>
            <p:ph type="body"/>
          </p:nvPr>
        </p:nvSpPr>
        <p:spPr>
          <a:xfrm>
            <a:off x="685800" y="3124080"/>
            <a:ext cx="4114440" cy="3094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119" name="PlaceHolder 4"/>
          <p:cNvSpPr>
            <a:spLocks noGrp="1"/>
          </p:cNvSpPr>
          <p:nvPr>
            <p:ph type="dt" idx="46"/>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20" name="PlaceHolder 5"/>
          <p:cNvSpPr>
            <a:spLocks noGrp="1"/>
          </p:cNvSpPr>
          <p:nvPr>
            <p:ph type="ftr" idx="47"/>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21" name="PlaceHolder 6"/>
          <p:cNvSpPr>
            <a:spLocks noGrp="1"/>
          </p:cNvSpPr>
          <p:nvPr>
            <p:ph type="sldNum" idx="48"/>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7ABDC304-71CB-441F-8C51-44B90530CE0E}"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aşlıklı Resim">
    <p:bg>
      <p:bgPr>
        <a:solidFill>
          <a:srgbClr val="000000"/>
        </a:solidFill>
      </p:bgPr>
    </p:bg>
    <p:spTree>
      <p:nvGrpSpPr>
        <p:cNvPr id="1" name=""/>
        <p:cNvGrpSpPr/>
        <p:nvPr/>
      </p:nvGrpSpPr>
      <p:grpSpPr>
        <a:xfrm>
          <a:off x="0" y="0"/>
          <a:ext cx="0" cy="0"/>
          <a:chOff x="0" y="0"/>
          <a:chExt cx="0" cy="0"/>
        </a:xfrm>
      </p:grpSpPr>
      <p:pic>
        <p:nvPicPr>
          <p:cNvPr id="122" name="Picture 6" descr="C0-HD-TOP.png"/>
          <p:cNvPicPr/>
          <p:nvPr/>
        </p:nvPicPr>
        <p:blipFill>
          <a:blip r:embed="rId2"/>
          <a:stretch/>
        </p:blipFill>
        <p:spPr>
          <a:xfrm>
            <a:off x="0" y="0"/>
            <a:ext cx="12191760" cy="1441080"/>
          </a:xfrm>
          <a:prstGeom prst="rect">
            <a:avLst/>
          </a:prstGeom>
          <a:noFill/>
          <a:ln w="0">
            <a:noFill/>
          </a:ln>
        </p:spPr>
      </p:pic>
      <p:sp>
        <p:nvSpPr>
          <p:cNvPr id="123" name="PlaceHolder 1"/>
          <p:cNvSpPr>
            <a:spLocks noGrp="1"/>
          </p:cNvSpPr>
          <p:nvPr>
            <p:ph type="title"/>
          </p:nvPr>
        </p:nvSpPr>
        <p:spPr>
          <a:xfrm>
            <a:off x="685800" y="1523880"/>
            <a:ext cx="6872760" cy="1599840"/>
          </a:xfrm>
          <a:prstGeom prst="rect">
            <a:avLst/>
          </a:prstGeom>
          <a:noFill/>
          <a:ln w="0">
            <a:noFill/>
          </a:ln>
        </p:spPr>
        <p:txBody>
          <a:bodyPr lIns="91440" rIns="91440" tIns="45720" bIns="45720" anchor="b">
            <a:noAutofit/>
          </a:bodyPr>
          <a:p>
            <a:pPr indent="0" defTabSz="914400">
              <a:lnSpc>
                <a:spcPct val="90000"/>
              </a:lnSpc>
              <a:buNone/>
            </a:pPr>
            <a:r>
              <a:rPr b="0" lang="tr-TR" sz="3200" strike="noStrike" u="none" cap="all">
                <a:solidFill>
                  <a:schemeClr val="lt1"/>
                </a:solidFill>
                <a:effectLst/>
                <a:uFillTx/>
                <a:latin typeface="Century Gothic"/>
              </a:rPr>
              <a:t>Asıl başlık stili için tıklatın</a:t>
            </a:r>
            <a:endParaRPr b="0" lang="tr-TR" sz="3200" strike="noStrike" u="none">
              <a:solidFill>
                <a:schemeClr val="lt1"/>
              </a:solidFill>
              <a:effectLst/>
              <a:uFillTx/>
              <a:latin typeface="Century Gothic"/>
            </a:endParaRPr>
          </a:p>
        </p:txBody>
      </p:sp>
      <p:sp>
        <p:nvSpPr>
          <p:cNvPr id="124" name="PlaceHolder 2"/>
          <p:cNvSpPr>
            <a:spLocks noGrp="1"/>
          </p:cNvSpPr>
          <p:nvPr>
            <p:ph type="body"/>
          </p:nvPr>
        </p:nvSpPr>
        <p:spPr>
          <a:xfrm>
            <a:off x="7861320" y="751320"/>
            <a:ext cx="3644640" cy="5466960"/>
          </a:xfrm>
          <a:prstGeom prst="rect">
            <a:avLst/>
          </a:prstGeom>
          <a:noFill/>
          <a:ln w="0">
            <a:noFill/>
          </a:ln>
        </p:spPr>
        <p:txBody>
          <a:bodyPr lIns="90000" rIns="90000" tIns="45000" bIns="45000" anchor="t">
            <a:noAutofit/>
          </a:bodyPr>
          <a:p>
            <a:pPr indent="0" defTabSz="914400">
              <a:lnSpc>
                <a:spcPct val="100000"/>
              </a:lnSpc>
              <a:buNone/>
              <a:tabLst>
                <a:tab algn="l" pos="0"/>
              </a:tabLst>
            </a:pPr>
            <a:r>
              <a:rPr b="0" lang="tr-TR" sz="3200" strike="noStrike" u="none">
                <a:solidFill>
                  <a:schemeClr val="lt1"/>
                </a:solidFill>
                <a:effectLst/>
                <a:uFillTx/>
                <a:latin typeface="Century Gothic"/>
              </a:rPr>
              <a:t>Resim eklemek için simgeyi tıklatın</a:t>
            </a:r>
            <a:endParaRPr b="0" lang="tr-TR" sz="3200" strike="noStrike" u="none">
              <a:solidFill>
                <a:schemeClr val="lt1"/>
              </a:solidFill>
              <a:effectLst/>
              <a:uFillTx/>
              <a:latin typeface="Century Gothic"/>
            </a:endParaRPr>
          </a:p>
        </p:txBody>
      </p:sp>
      <p:sp>
        <p:nvSpPr>
          <p:cNvPr id="125" name="PlaceHolder 3"/>
          <p:cNvSpPr>
            <a:spLocks noGrp="1"/>
          </p:cNvSpPr>
          <p:nvPr>
            <p:ph type="body"/>
          </p:nvPr>
        </p:nvSpPr>
        <p:spPr>
          <a:xfrm>
            <a:off x="685800" y="3124080"/>
            <a:ext cx="6872760" cy="30942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tr-TR" sz="1600" strike="noStrike" u="none">
                <a:solidFill>
                  <a:schemeClr val="lt1"/>
                </a:solidFill>
                <a:effectLst/>
                <a:uFillTx/>
                <a:latin typeface="Century Gothic"/>
              </a:rPr>
              <a:t>Asıl metin stillerini düzenle</a:t>
            </a:r>
            <a:endParaRPr b="0" lang="tr-TR" sz="1600" strike="noStrike" u="none">
              <a:solidFill>
                <a:schemeClr val="lt1"/>
              </a:solidFill>
              <a:effectLst/>
              <a:uFillTx/>
              <a:latin typeface="Century Gothic"/>
            </a:endParaRPr>
          </a:p>
        </p:txBody>
      </p:sp>
      <p:sp>
        <p:nvSpPr>
          <p:cNvPr id="126" name="PlaceHolder 4"/>
          <p:cNvSpPr>
            <a:spLocks noGrp="1"/>
          </p:cNvSpPr>
          <p:nvPr>
            <p:ph type="dt" idx="49"/>
          </p:nvPr>
        </p:nvSpPr>
        <p:spPr>
          <a:xfrm>
            <a:off x="8595360" y="6356520"/>
            <a:ext cx="291060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r>
              <a:rPr b="0" lang="tr-TR" sz="1050" strike="noStrike" u="none">
                <a:solidFill>
                  <a:schemeClr val="lt1">
                    <a:tint val="75000"/>
                  </a:schemeClr>
                </a:solidFill>
                <a:effectLst/>
                <a:uFillTx/>
                <a:latin typeface="Century Gothic"/>
              </a:rPr>
              <a:t>&lt;date/time&gt;</a:t>
            </a:r>
            <a:endParaRPr b="0" lang="tr-TR" sz="1050" strike="noStrike" u="none">
              <a:solidFill>
                <a:srgbClr val="ffffff"/>
              </a:solidFill>
              <a:effectLst/>
              <a:uFillTx/>
              <a:latin typeface="Times New Roman"/>
            </a:endParaRPr>
          </a:p>
        </p:txBody>
      </p:sp>
      <p:sp>
        <p:nvSpPr>
          <p:cNvPr id="127" name="PlaceHolder 5"/>
          <p:cNvSpPr>
            <a:spLocks noGrp="1"/>
          </p:cNvSpPr>
          <p:nvPr>
            <p:ph type="ftr" idx="50"/>
          </p:nvPr>
        </p:nvSpPr>
        <p:spPr>
          <a:xfrm>
            <a:off x="685800" y="6355800"/>
            <a:ext cx="7772040" cy="364680"/>
          </a:xfrm>
          <a:prstGeom prst="rect">
            <a:avLst/>
          </a:prstGeom>
          <a:noFill/>
          <a:ln w="0">
            <a:noFill/>
          </a:ln>
        </p:spPr>
        <p:txBody>
          <a:bodyPr lIns="91440" rIns="91440" tIns="45720" bIns="45720" anchor="ctr">
            <a:noAutofit/>
          </a:bodyPr>
          <a:lstStyle>
            <a:lvl1pPr indent="0" algn="ctr">
              <a:buNone/>
              <a:defRPr b="0" lang="tr-TR" sz="1400" strike="noStrike" u="none">
                <a:solidFill>
                  <a:srgbClr val="ffffff"/>
                </a:solidFill>
                <a:effectLst/>
                <a:uFillTx/>
                <a:latin typeface="Times New Roman"/>
              </a:defRPr>
            </a:lvl1pPr>
          </a:lstStyle>
          <a:p>
            <a:pPr indent="0" algn="ctr">
              <a:buNone/>
            </a:pPr>
            <a:r>
              <a:rPr b="0" lang="tr-TR" sz="1400" strike="noStrike" u="none">
                <a:solidFill>
                  <a:srgbClr val="ffffff"/>
                </a:solidFill>
                <a:effectLst/>
                <a:uFillTx/>
                <a:latin typeface="Times New Roman"/>
              </a:rPr>
              <a:t>&lt;footer&gt;</a:t>
            </a:r>
            <a:endParaRPr b="0" lang="tr-TR" sz="1400" strike="noStrike" u="none">
              <a:solidFill>
                <a:srgbClr val="ffffff"/>
              </a:solidFill>
              <a:effectLst/>
              <a:uFillTx/>
              <a:latin typeface="Times New Roman"/>
            </a:endParaRPr>
          </a:p>
        </p:txBody>
      </p:sp>
      <p:sp>
        <p:nvSpPr>
          <p:cNvPr id="128" name="PlaceHolder 6"/>
          <p:cNvSpPr>
            <a:spLocks noGrp="1"/>
          </p:cNvSpPr>
          <p:nvPr>
            <p:ph type="sldNum" idx="51"/>
          </p:nvPr>
        </p:nvSpPr>
        <p:spPr>
          <a:xfrm>
            <a:off x="8763120" y="38088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tr-TR" sz="1050" strike="noStrike" u="none">
                <a:solidFill>
                  <a:schemeClr val="lt1">
                    <a:tint val="75000"/>
                  </a:schemeClr>
                </a:solidFill>
                <a:effectLst/>
                <a:uFillTx/>
                <a:latin typeface="Century Gothic"/>
              </a:defRPr>
            </a:lvl1pPr>
          </a:lstStyle>
          <a:p>
            <a:pPr indent="0" algn="r" defTabSz="914400">
              <a:lnSpc>
                <a:spcPct val="100000"/>
              </a:lnSpc>
              <a:buNone/>
            </a:pPr>
            <a:fld id="{5EA1D742-A205-4D12-A3EE-49E540746909}" type="slidenum">
              <a:rPr b="0" lang="tr-TR" sz="1050" strike="noStrike" u="none">
                <a:solidFill>
                  <a:schemeClr val="lt1">
                    <a:tint val="75000"/>
                  </a:schemeClr>
                </a:solidFill>
                <a:effectLst/>
                <a:uFillTx/>
                <a:latin typeface="Century Gothic"/>
              </a:rPr>
              <a:t>&lt;number&gt;</a:t>
            </a:fld>
            <a:endParaRPr b="0" lang="tr-TR" sz="1050" strike="noStrike" u="none">
              <a:solidFill>
                <a:srgbClr val="ffffff"/>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lnSpcReduction="9999"/>
          </a:bodyPr>
          <a:p>
            <a:pPr indent="0" algn="just" defTabSz="914400">
              <a:lnSpc>
                <a:spcPct val="150000"/>
              </a:lnSpc>
              <a:spcBef>
                <a:spcPts val="1001"/>
              </a:spcBef>
              <a:buNone/>
              <a:tabLst>
                <a:tab algn="l" pos="0"/>
              </a:tabLst>
            </a:pPr>
            <a:r>
              <a:rPr b="1" lang="tr-TR" sz="3200" strike="noStrike" u="none">
                <a:solidFill>
                  <a:schemeClr val="accent3"/>
                </a:solidFill>
                <a:effectLst/>
                <a:uFillTx/>
                <a:latin typeface="Times New Roman"/>
              </a:rPr>
              <a:t>      </a:t>
            </a:r>
            <a:r>
              <a:rPr b="1" lang="tr-TR" sz="3200" strike="noStrike" u="none">
                <a:solidFill>
                  <a:srgbClr val="ffff00"/>
                </a:solidFill>
                <a:effectLst/>
                <a:uFillTx/>
                <a:latin typeface="Times New Roman"/>
              </a:rPr>
              <a:t>7. HAFTA Hİ II</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Kavramı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chemeClr val="accent3"/>
                </a:solidFill>
                <a:effectLst/>
                <a:uFillTx/>
                <a:latin typeface="Times New Roman"/>
              </a:rPr>
              <a:t>Kriz</a:t>
            </a:r>
            <a:r>
              <a:rPr b="0" lang="tr-TR" sz="3200" strike="noStrike" u="none">
                <a:solidFill>
                  <a:schemeClr val="accent3"/>
                </a:solidFill>
                <a:effectLst/>
                <a:uFillTx/>
                <a:latin typeface="Times New Roman"/>
              </a:rPr>
              <a:t>, </a:t>
            </a:r>
            <a:r>
              <a:rPr b="0" lang="tr-TR" sz="3200" strike="noStrike" u="none">
                <a:solidFill>
                  <a:schemeClr val="accent5"/>
                </a:solidFill>
                <a:effectLst/>
                <a:uFillTx/>
                <a:latin typeface="Times New Roman"/>
              </a:rPr>
              <a:t>örgütlerin ani, beklenmedik ve çoğu zaman öngörülemeyen olaylar karşısında mevcut yapılarının yetersiz kaldığı, olağan dışı durumları</a:t>
            </a:r>
            <a:r>
              <a:rPr b="0" lang="tr-TR" sz="3200" strike="noStrike" u="none">
                <a:solidFill>
                  <a:schemeClr val="accent3"/>
                </a:solidFill>
                <a:effectLst/>
                <a:uFillTx/>
                <a:latin typeface="Times New Roman"/>
              </a:rPr>
              <a:t> ifade eder. Krizler genellikle </a:t>
            </a:r>
            <a:r>
              <a:rPr b="0" lang="tr-TR" sz="3200" strike="noStrike" u="none">
                <a:solidFill>
                  <a:schemeClr val="accent6"/>
                </a:solidFill>
                <a:effectLst/>
                <a:uFillTx/>
                <a:latin typeface="Times New Roman"/>
              </a:rPr>
              <a:t>örgütün temel işleyişini, hedeflerini ve değerlerini tehdit eden, acil müdahale gerektiren, zaman baskısının yüksek olduğu ve bilgiye erişimin sınırlı olduğu stresli dönemlerdir.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4000" strike="noStrike" u="none">
                <a:solidFill>
                  <a:srgbClr val="ffff00"/>
                </a:solidFill>
                <a:effectLst/>
                <a:uFillTx/>
                <a:latin typeface="Times New Roman"/>
              </a:rPr>
              <a:t>Krizin Özellikleri</a:t>
            </a:r>
            <a:endParaRPr b="0" lang="tr-TR" sz="40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5"/>
                </a:solidFill>
                <a:effectLst/>
                <a:uFillTx/>
                <a:latin typeface="Times New Roman"/>
              </a:rPr>
              <a:t>Bir örgütün ya da toplumun yaşamını zora sokan, karar alınmasını güçleştiren, yöneticiler ve bireyler üzerinde zaman baskısı oluşturan, örgüt ve bireylerin zarar görmesine neden olabilen ve belirsizlikler içeren kriz</a:t>
            </a:r>
            <a:r>
              <a:rPr b="0" lang="tr-TR" sz="3200" strike="noStrike" u="none">
                <a:solidFill>
                  <a:schemeClr val="accent3"/>
                </a:solidFill>
                <a:effectLst/>
                <a:uFillTx/>
                <a:latin typeface="Times New Roman"/>
              </a:rPr>
              <a:t>, kendine özgü birtakım </a:t>
            </a:r>
            <a:r>
              <a:rPr b="0" lang="tr-TR" sz="3200" strike="noStrike" u="none">
                <a:solidFill>
                  <a:schemeClr val="accent6"/>
                </a:solidFill>
                <a:effectLst/>
                <a:uFillTx/>
                <a:latin typeface="Times New Roman"/>
              </a:rPr>
              <a:t>özellikler</a:t>
            </a:r>
            <a:r>
              <a:rPr b="0" lang="tr-TR" sz="3200" strike="noStrike" u="none">
                <a:solidFill>
                  <a:schemeClr val="accent3"/>
                </a:solidFill>
                <a:effectLst/>
                <a:uFillTx/>
                <a:latin typeface="Times New Roman"/>
              </a:rPr>
              <a:t> içermektedir. Bu özellikleri </a:t>
            </a:r>
            <a:r>
              <a:rPr b="0" lang="tr-TR" sz="3200" strike="noStrike" u="none">
                <a:solidFill>
                  <a:schemeClr val="accent6"/>
                </a:solidFill>
                <a:effectLst/>
                <a:uFillTx/>
                <a:latin typeface="Times New Roman"/>
              </a:rPr>
              <a:t>genel hatlarıyla </a:t>
            </a:r>
            <a:r>
              <a:rPr b="0" lang="tr-TR" sz="3200" strike="noStrike" u="none">
                <a:solidFill>
                  <a:schemeClr val="accent3"/>
                </a:solidFill>
                <a:effectLst/>
                <a:uFillTx/>
                <a:latin typeface="Times New Roman"/>
              </a:rPr>
              <a:t>aşağıdaki gibi sıralamak mümkündür: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lvl="1" marL="1143000" indent="-457200" algn="just" defTabSz="914400">
              <a:lnSpc>
                <a:spcPct val="150000"/>
              </a:lnSpc>
              <a:spcBef>
                <a:spcPts val="499"/>
              </a:spcBef>
              <a:buClr>
                <a:srgbClr val="e9bf35"/>
              </a:buClr>
              <a:buFont typeface="Arial"/>
              <a:buChar char="•"/>
            </a:pPr>
            <a:r>
              <a:rPr b="0" lang="tr-TR" sz="3200" strike="noStrike" u="none">
                <a:solidFill>
                  <a:schemeClr val="accent3"/>
                </a:solidFill>
                <a:effectLst/>
                <a:uFillTx/>
                <a:latin typeface="Times New Roman"/>
              </a:rPr>
              <a:t>Örgütün </a:t>
            </a:r>
            <a:r>
              <a:rPr b="0" lang="tr-TR" sz="3200" strike="noStrike" u="none">
                <a:solidFill>
                  <a:schemeClr val="accent6"/>
                </a:solidFill>
                <a:effectLst/>
                <a:uFillTx/>
                <a:latin typeface="Times New Roman"/>
              </a:rPr>
              <a:t>üst düzey hedeflerini </a:t>
            </a:r>
            <a:r>
              <a:rPr b="0" lang="tr-TR" sz="3200" strike="noStrike" u="none">
                <a:solidFill>
                  <a:schemeClr val="accent3"/>
                </a:solidFill>
                <a:effectLst/>
                <a:uFillTx/>
                <a:latin typeface="Times New Roman"/>
              </a:rPr>
              <a:t>ve </a:t>
            </a:r>
            <a:r>
              <a:rPr b="0" lang="tr-TR" sz="3200" strike="noStrike" u="none">
                <a:solidFill>
                  <a:schemeClr val="accent6"/>
                </a:solidFill>
                <a:effectLst/>
                <a:uFillTx/>
                <a:latin typeface="Times New Roman"/>
              </a:rPr>
              <a:t>varlığını</a:t>
            </a:r>
            <a:r>
              <a:rPr b="0" lang="tr-TR" sz="3200" strike="noStrike" u="none">
                <a:solidFill>
                  <a:schemeClr val="accent3"/>
                </a:solidFill>
                <a:effectLst/>
                <a:uFillTx/>
                <a:latin typeface="Times New Roman"/>
              </a:rPr>
              <a:t> tehdit eder,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 Örgütün </a:t>
            </a:r>
            <a:r>
              <a:rPr b="0" lang="tr-TR" sz="3200" strike="noStrike" u="none">
                <a:solidFill>
                  <a:schemeClr val="accent6"/>
                </a:solidFill>
                <a:effectLst/>
                <a:uFillTx/>
                <a:latin typeface="Times New Roman"/>
              </a:rPr>
              <a:t>önleme ve öngörme mekanizmaları </a:t>
            </a:r>
            <a:r>
              <a:rPr b="0" lang="tr-TR" sz="3200" strike="noStrike" u="none">
                <a:solidFill>
                  <a:schemeClr val="accent3"/>
                </a:solidFill>
                <a:effectLst/>
                <a:uFillTx/>
                <a:latin typeface="Times New Roman"/>
              </a:rPr>
              <a:t>yetersiz kalır,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 </a:t>
            </a:r>
            <a:r>
              <a:rPr b="0" lang="tr-TR" sz="3200" strike="noStrike" u="none">
                <a:solidFill>
                  <a:schemeClr val="accent6"/>
                </a:solidFill>
                <a:effectLst/>
                <a:uFillTx/>
                <a:latin typeface="Times New Roman"/>
              </a:rPr>
              <a:t>Acil müdahale </a:t>
            </a:r>
            <a:r>
              <a:rPr b="0" lang="tr-TR" sz="3200" strike="noStrike" u="none">
                <a:solidFill>
                  <a:schemeClr val="accent3"/>
                </a:solidFill>
                <a:effectLst/>
                <a:uFillTx/>
                <a:latin typeface="Times New Roman"/>
              </a:rPr>
              <a:t>gerektirir ve </a:t>
            </a:r>
            <a:r>
              <a:rPr b="0" lang="tr-TR" sz="3200" strike="noStrike" u="none">
                <a:solidFill>
                  <a:schemeClr val="accent6"/>
                </a:solidFill>
                <a:effectLst/>
                <a:uFillTx/>
                <a:latin typeface="Times New Roman"/>
              </a:rPr>
              <a:t>zaman baskısı </a:t>
            </a:r>
            <a:r>
              <a:rPr b="0" lang="tr-TR" sz="3200" strike="noStrike" u="none">
                <a:solidFill>
                  <a:schemeClr val="accent3"/>
                </a:solidFill>
                <a:effectLst/>
                <a:uFillTx/>
                <a:latin typeface="Times New Roman"/>
              </a:rPr>
              <a:t>yaratır,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 </a:t>
            </a:r>
            <a:r>
              <a:rPr b="0" lang="tr-TR" sz="3200" strike="noStrike" u="none">
                <a:solidFill>
                  <a:schemeClr val="accent6"/>
                </a:solidFill>
                <a:effectLst/>
                <a:uFillTx/>
                <a:latin typeface="Times New Roman"/>
              </a:rPr>
              <a:t>Beklenmedik ve ani değişikliklerle </a:t>
            </a:r>
            <a:r>
              <a:rPr b="0" lang="tr-TR" sz="3200" strike="noStrike" u="none">
                <a:solidFill>
                  <a:schemeClr val="accent3"/>
                </a:solidFill>
                <a:effectLst/>
                <a:uFillTx/>
                <a:latin typeface="Times New Roman"/>
              </a:rPr>
              <a:t>sürpriz yaratır,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 Karar vericilerde </a:t>
            </a:r>
            <a:r>
              <a:rPr b="0" lang="tr-TR" sz="3200" strike="noStrike" u="none">
                <a:solidFill>
                  <a:schemeClr val="accent6"/>
                </a:solidFill>
                <a:effectLst/>
                <a:uFillTx/>
                <a:latin typeface="Times New Roman"/>
              </a:rPr>
              <a:t>gerilim</a:t>
            </a:r>
            <a:r>
              <a:rPr b="0" lang="tr-TR" sz="3200" strike="noStrike" u="none">
                <a:solidFill>
                  <a:schemeClr val="accent3"/>
                </a:solidFill>
                <a:effectLst/>
                <a:uFillTx/>
                <a:latin typeface="Times New Roman"/>
              </a:rPr>
              <a:t> yaratır,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Krize Neden Olan Etmenler  </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Krizler genellikle </a:t>
            </a:r>
            <a:r>
              <a:rPr b="0" lang="tr-TR" sz="3200" strike="noStrike" u="none">
                <a:solidFill>
                  <a:schemeClr val="accent6"/>
                </a:solidFill>
                <a:effectLst/>
                <a:uFillTx/>
                <a:latin typeface="Times New Roman"/>
              </a:rPr>
              <a:t>örgütlerin içsel yapılarından ya da dış çevredeki gelişmelerden kaynaklanan nedenlerle </a:t>
            </a:r>
            <a:r>
              <a:rPr b="0" lang="tr-TR" sz="3200" strike="noStrike" u="none">
                <a:solidFill>
                  <a:schemeClr val="accent3"/>
                </a:solidFill>
                <a:effectLst/>
                <a:uFillTx/>
                <a:latin typeface="Times New Roman"/>
              </a:rPr>
              <a:t>ortaya çıkar. Bu etmenler </a:t>
            </a:r>
            <a:r>
              <a:rPr b="0" lang="tr-TR" sz="3200" strike="noStrike" u="none">
                <a:solidFill>
                  <a:schemeClr val="accent6"/>
                </a:solidFill>
                <a:effectLst/>
                <a:uFillTx/>
                <a:latin typeface="Times New Roman"/>
              </a:rPr>
              <a:t>tek başlarına veya karşılıklı etkileşim </a:t>
            </a:r>
            <a:r>
              <a:rPr b="0" lang="tr-TR" sz="3200" strike="noStrike" u="none">
                <a:solidFill>
                  <a:schemeClr val="accent3"/>
                </a:solidFill>
                <a:effectLst/>
                <a:uFillTx/>
                <a:latin typeface="Times New Roman"/>
              </a:rPr>
              <a:t>hâlinde krizleri tetikleyebilir. Genel olarak </a:t>
            </a:r>
            <a:r>
              <a:rPr b="0" lang="tr-TR" sz="3200" strike="noStrike" u="none">
                <a:solidFill>
                  <a:schemeClr val="accent6"/>
                </a:solidFill>
                <a:effectLst/>
                <a:uFillTx/>
                <a:latin typeface="Times New Roman"/>
              </a:rPr>
              <a:t>krize neden olan unsurlar iki ana başlıkta</a:t>
            </a:r>
            <a:r>
              <a:rPr b="0" lang="tr-TR" sz="3200" strike="noStrike" u="none">
                <a:solidFill>
                  <a:schemeClr val="accent3"/>
                </a:solidFill>
                <a:effectLst/>
                <a:uFillTx/>
                <a:latin typeface="Times New Roman"/>
              </a:rPr>
              <a:t> sınıflandırılır: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1. Çevresel (Dış) Etmenler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Genellikle örgütün </a:t>
            </a:r>
            <a:r>
              <a:rPr b="0" lang="tr-TR" sz="3200" strike="noStrike" u="none">
                <a:solidFill>
                  <a:schemeClr val="accent6"/>
                </a:solidFill>
                <a:effectLst/>
                <a:uFillTx/>
                <a:latin typeface="Times New Roman"/>
              </a:rPr>
              <a:t>doğrudan kontrolü dışında gerçekleşen </a:t>
            </a:r>
            <a:r>
              <a:rPr b="0" lang="tr-TR" sz="3200" strike="noStrike" u="none">
                <a:solidFill>
                  <a:schemeClr val="accent3"/>
                </a:solidFill>
                <a:effectLst/>
                <a:uFillTx/>
                <a:latin typeface="Times New Roman"/>
              </a:rPr>
              <a:t>bu unsurlar, </a:t>
            </a:r>
            <a:r>
              <a:rPr b="0" lang="tr-TR" sz="3200" strike="noStrike" u="none">
                <a:solidFill>
                  <a:schemeClr val="accent6"/>
                </a:solidFill>
                <a:effectLst/>
                <a:uFillTx/>
                <a:latin typeface="Times New Roman"/>
              </a:rPr>
              <a:t>öngörülmesi zor ve yönetilmesi karmaşık tehditler </a:t>
            </a:r>
            <a:r>
              <a:rPr b="0" lang="tr-TR" sz="3200" strike="noStrike" u="none">
                <a:solidFill>
                  <a:schemeClr val="accent3"/>
                </a:solidFill>
                <a:effectLst/>
                <a:uFillTx/>
                <a:latin typeface="Times New Roman"/>
              </a:rPr>
              <a:t>yaratır:</a:t>
            </a:r>
            <a:endParaRPr b="0" lang="tr-TR" sz="3200" strike="noStrike" u="none">
              <a:solidFill>
                <a:schemeClr val="lt1"/>
              </a:solidFill>
              <a:effectLst/>
              <a:uFillTx/>
              <a:latin typeface="Century Gothic"/>
            </a:endParaRPr>
          </a:p>
          <a:p>
            <a:pPr marL="228600"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     Ekonomik Etmenler: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Enflasyon, durgunluk, faiz dalgalanmaları, büyüme sorunları </a:t>
            </a:r>
            <a:r>
              <a:rPr b="0" lang="tr-TR" sz="3200" strike="noStrike" u="none">
                <a:solidFill>
                  <a:schemeClr val="accent3"/>
                </a:solidFill>
                <a:effectLst/>
                <a:uFillTx/>
                <a:latin typeface="Times New Roman"/>
              </a:rPr>
              <a:t>gibi makroekonomik belirsizlikler.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Talep daralması, maliyet artışları ve finansal krizler </a:t>
            </a:r>
            <a:r>
              <a:rPr b="0" lang="tr-TR" sz="3200" strike="noStrike" u="none">
                <a:solidFill>
                  <a:schemeClr val="accent3"/>
                </a:solidFill>
                <a:effectLst/>
                <a:uFillTx/>
                <a:latin typeface="Times New Roman"/>
              </a:rPr>
              <a:t>örgütleri doğrudan etkiler.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850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Teknolojik Gelişmeler: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Rekabetin arttığı küresel pazarda </a:t>
            </a:r>
            <a:r>
              <a:rPr b="0" lang="tr-TR" sz="3200" strike="noStrike" u="none">
                <a:solidFill>
                  <a:schemeClr val="accent6"/>
                </a:solidFill>
                <a:effectLst/>
                <a:uFillTx/>
                <a:latin typeface="Times New Roman"/>
              </a:rPr>
              <a:t>teknolojik yenilikleri takip edemeyen işletmeler </a:t>
            </a:r>
            <a:r>
              <a:rPr b="0" lang="tr-TR" sz="3200" strike="noStrike" u="none">
                <a:solidFill>
                  <a:schemeClr val="accent3"/>
                </a:solidFill>
                <a:effectLst/>
                <a:uFillTx/>
                <a:latin typeface="Times New Roman"/>
              </a:rPr>
              <a:t>geri kalır.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Yeni teknolojilere uyum sağlayamama, rekabet avantajının kaybına ve krizlere</a:t>
            </a:r>
            <a:r>
              <a:rPr b="0" lang="tr-TR" sz="3200" strike="noStrike" u="none">
                <a:solidFill>
                  <a:schemeClr val="accent3"/>
                </a:solidFill>
                <a:effectLst/>
                <a:uFillTx/>
                <a:latin typeface="Times New Roman"/>
              </a:rPr>
              <a:t> neden olabilir.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Toplumsal ve Kültürel Etmenler: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Değişen </a:t>
            </a:r>
            <a:r>
              <a:rPr b="0" lang="tr-TR" sz="3200" strike="noStrike" u="none">
                <a:solidFill>
                  <a:schemeClr val="accent6"/>
                </a:solidFill>
                <a:effectLst/>
                <a:uFillTx/>
                <a:latin typeface="Times New Roman"/>
              </a:rPr>
              <a:t>değer yargıları, tüketim alışkanlıkları ve yaşam biçimleri</a:t>
            </a:r>
            <a:r>
              <a:rPr b="0" lang="tr-TR" sz="3200" strike="noStrike" u="none">
                <a:solidFill>
                  <a:schemeClr val="accent3"/>
                </a:solidFill>
                <a:effectLst/>
                <a:uFillTx/>
                <a:latin typeface="Times New Roman"/>
              </a:rPr>
              <a:t>.</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Kimlik arayışı, sosyal değişim ve davranışsal dönüşümler </a:t>
            </a:r>
            <a:r>
              <a:rPr b="0" lang="tr-TR" sz="3200" strike="noStrike" u="none">
                <a:solidFill>
                  <a:schemeClr val="accent3"/>
                </a:solidFill>
                <a:effectLst/>
                <a:uFillTx/>
                <a:latin typeface="Times New Roman"/>
              </a:rPr>
              <a:t>krizleri tetikleyebilir.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850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Hukuki ve Siyasi Etmenler: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Hükûmet politikaları, yasal düzenlemeler, dış ticaret rejimleri, vergiler</a:t>
            </a:r>
            <a:r>
              <a:rPr b="0" lang="tr-TR" sz="3200" strike="noStrike" u="none">
                <a:solidFill>
                  <a:schemeClr val="accent3"/>
                </a:solidFill>
                <a:effectLst/>
                <a:uFillTx/>
                <a:latin typeface="Times New Roman"/>
              </a:rPr>
              <a:t>.</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Ürün standartları, tüketici hakları ve ücret politikalarındaki </a:t>
            </a:r>
            <a:r>
              <a:rPr b="0" lang="tr-TR" sz="3200" strike="noStrike" u="none">
                <a:solidFill>
                  <a:schemeClr val="accent3"/>
                </a:solidFill>
                <a:effectLst/>
                <a:uFillTx/>
                <a:latin typeface="Times New Roman"/>
              </a:rPr>
              <a:t>değişiklikler risk oluşturur.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Uluslararası Çevre Etmenleri: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Küresel ticaret dengeleri, savaşlar, diplomatik krizler ve döviz piyasasındaki </a:t>
            </a:r>
            <a:r>
              <a:rPr b="0" lang="tr-TR" sz="3200" strike="noStrike" u="none">
                <a:solidFill>
                  <a:schemeClr val="accent3"/>
                </a:solidFill>
                <a:effectLst/>
                <a:uFillTx/>
                <a:latin typeface="Times New Roman"/>
              </a:rPr>
              <a:t>dalgalanmalar.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Dışa </a:t>
            </a:r>
            <a:r>
              <a:rPr b="0" lang="tr-TR" sz="3200" strike="noStrike" u="none">
                <a:solidFill>
                  <a:schemeClr val="accent6"/>
                </a:solidFill>
                <a:effectLst/>
                <a:uFillTx/>
                <a:latin typeface="Times New Roman"/>
              </a:rPr>
              <a:t>bağımlı işletmeler bu faktörlerden daha fazla </a:t>
            </a:r>
            <a:r>
              <a:rPr b="0" lang="tr-TR" sz="3200" strike="noStrike" u="none">
                <a:solidFill>
                  <a:schemeClr val="accent3"/>
                </a:solidFill>
                <a:effectLst/>
                <a:uFillTx/>
                <a:latin typeface="Times New Roman"/>
              </a:rPr>
              <a:t>etkilenir.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Doğal Etmenler: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Yangın, deprem, sel, salgın hastalıklar </a:t>
            </a:r>
            <a:r>
              <a:rPr b="0" lang="tr-TR" sz="3200" strike="noStrike" u="none">
                <a:solidFill>
                  <a:schemeClr val="accent3"/>
                </a:solidFill>
                <a:effectLst/>
                <a:uFillTx/>
                <a:latin typeface="Times New Roman"/>
              </a:rPr>
              <a:t>gibi afetler.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Fiziksel altyapıya ve mülkiyete zarar vererek ani krizler </a:t>
            </a:r>
            <a:r>
              <a:rPr b="0" lang="tr-TR" sz="3200" strike="noStrike" u="none">
                <a:solidFill>
                  <a:schemeClr val="accent3"/>
                </a:solidFill>
                <a:effectLst/>
                <a:uFillTx/>
                <a:latin typeface="Times New Roman"/>
              </a:rPr>
              <a:t>yaratabilir.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2. Örgütsel (İç) Etmenler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6"/>
                </a:solidFill>
                <a:effectLst/>
                <a:uFillTx/>
                <a:latin typeface="Times New Roman"/>
              </a:rPr>
              <a:t>Örgüt içi yapı, yönetim tarzı ve işleyişle </a:t>
            </a:r>
            <a:r>
              <a:rPr b="0" lang="tr-TR" sz="3200" strike="noStrike" u="none">
                <a:solidFill>
                  <a:schemeClr val="accent3"/>
                </a:solidFill>
                <a:effectLst/>
                <a:uFillTx/>
                <a:latin typeface="Times New Roman"/>
              </a:rPr>
              <a:t>ilgili sorunlardan kaynaklanır. Bu etmenler genellikle </a:t>
            </a:r>
            <a:r>
              <a:rPr b="0" lang="tr-TR" sz="3200" strike="noStrike" u="none">
                <a:solidFill>
                  <a:schemeClr val="accent6"/>
                </a:solidFill>
                <a:effectLst/>
                <a:uFillTx/>
                <a:latin typeface="Times New Roman"/>
              </a:rPr>
              <a:t>kontrol edilebilir ve yönetilebilir </a:t>
            </a:r>
            <a:r>
              <a:rPr b="0" lang="tr-TR" sz="3200" strike="noStrike" u="none">
                <a:solidFill>
                  <a:schemeClr val="accent3"/>
                </a:solidFill>
                <a:effectLst/>
                <a:uFillTx/>
                <a:latin typeface="Times New Roman"/>
              </a:rPr>
              <a:t>niteliktedir: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Yönetimsel Hatalar: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Stratejik vizyon eksikliği, yetersiz liderlik, yanlış karar alma</a:t>
            </a:r>
            <a:r>
              <a:rPr b="0" lang="tr-TR" sz="3200" strike="noStrike" u="none">
                <a:solidFill>
                  <a:schemeClr val="accent3"/>
                </a:solidFill>
                <a:effectLst/>
                <a:uFillTx/>
                <a:latin typeface="Times New Roman"/>
              </a:rPr>
              <a:t> süreçleri.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 sinyallerinin ciddiye alınmaması, öngörü </a:t>
            </a:r>
            <a:r>
              <a:rPr b="0" lang="tr-TR" sz="3200" strike="noStrike" u="none">
                <a:solidFill>
                  <a:schemeClr val="accent3"/>
                </a:solidFill>
                <a:effectLst/>
                <a:uFillTx/>
                <a:latin typeface="Times New Roman"/>
              </a:rPr>
              <a:t>eksikliği.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Örgütsel Yapı Zayıflıkları: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İletişim kopukluğu, bürokratik hantallık, koordinasyon </a:t>
            </a:r>
            <a:r>
              <a:rPr b="0" lang="tr-TR" sz="3200" strike="noStrike" u="none">
                <a:solidFill>
                  <a:schemeClr val="accent3"/>
                </a:solidFill>
                <a:effectLst/>
                <a:uFillTx/>
                <a:latin typeface="Times New Roman"/>
              </a:rPr>
              <a:t>sorunları.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Krizlere hızlı tepki verilememesi ve çözüm üretme kapasitesinin </a:t>
            </a:r>
            <a:r>
              <a:rPr b="0" lang="tr-TR" sz="3200" strike="noStrike" u="none">
                <a:solidFill>
                  <a:schemeClr val="accent3"/>
                </a:solidFill>
                <a:effectLst/>
                <a:uFillTx/>
                <a:latin typeface="Times New Roman"/>
              </a:rPr>
              <a:t>zayıf kalması.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Çalışan Kaynaklı Sorunlar: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Eğitim eksikliği, motivasyon düşüklüğü, etik dışı </a:t>
            </a:r>
            <a:r>
              <a:rPr b="0" lang="tr-TR" sz="3200" strike="noStrike" u="none">
                <a:solidFill>
                  <a:schemeClr val="accent3"/>
                </a:solidFill>
                <a:effectLst/>
                <a:uFillTx/>
                <a:latin typeface="Times New Roman"/>
              </a:rPr>
              <a:t>davranışlar.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Sendikal çatışmalar, iş yavaşlatmalar ve kurumsal aidiyet </a:t>
            </a:r>
            <a:r>
              <a:rPr b="0" lang="tr-TR" sz="3200" strike="noStrike" u="none">
                <a:solidFill>
                  <a:schemeClr val="accent3"/>
                </a:solidFill>
                <a:effectLst/>
                <a:uFillTx/>
                <a:latin typeface="Times New Roman"/>
              </a:rPr>
              <a:t>eksikliği.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Örgütten Kaynaklanan Kriz Etmenleri </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Krizler yalnızca </a:t>
            </a:r>
            <a:r>
              <a:rPr b="0" lang="tr-TR" sz="3200" strike="noStrike" u="none">
                <a:solidFill>
                  <a:schemeClr val="accent6"/>
                </a:solidFill>
                <a:effectLst/>
                <a:uFillTx/>
                <a:latin typeface="Times New Roman"/>
              </a:rPr>
              <a:t>dış çevreden </a:t>
            </a:r>
            <a:r>
              <a:rPr b="0" lang="tr-TR" sz="3200" strike="noStrike" u="none">
                <a:solidFill>
                  <a:schemeClr val="accent3"/>
                </a:solidFill>
                <a:effectLst/>
                <a:uFillTx/>
                <a:latin typeface="Times New Roman"/>
              </a:rPr>
              <a:t>değil, </a:t>
            </a:r>
            <a:r>
              <a:rPr b="1" lang="tr-TR" sz="3200" strike="noStrike" u="none">
                <a:solidFill>
                  <a:schemeClr val="accent5"/>
                </a:solidFill>
                <a:effectLst/>
                <a:uFillTx/>
                <a:latin typeface="Times New Roman"/>
              </a:rPr>
              <a:t>örgüt içi yapısal ve yönetsel zayıflıklardan</a:t>
            </a:r>
            <a:r>
              <a:rPr b="0" lang="tr-TR" sz="3200" strike="noStrike" u="none">
                <a:solidFill>
                  <a:schemeClr val="accent5"/>
                </a:solidFill>
                <a:effectLst/>
                <a:uFillTx/>
                <a:latin typeface="Times New Roman"/>
              </a:rPr>
              <a:t> da </a:t>
            </a:r>
            <a:r>
              <a:rPr b="0" lang="tr-TR" sz="3200" strike="noStrike" u="none">
                <a:solidFill>
                  <a:schemeClr val="accent3"/>
                </a:solidFill>
                <a:effectLst/>
                <a:uFillTx/>
                <a:latin typeface="Times New Roman"/>
              </a:rPr>
              <a:t>kaynaklanabilir. Bu içsel nedenler genellikle </a:t>
            </a:r>
            <a:r>
              <a:rPr b="0" lang="tr-TR" sz="3200" strike="noStrike" u="none">
                <a:solidFill>
                  <a:schemeClr val="accent6"/>
                </a:solidFill>
                <a:effectLst/>
                <a:uFillTx/>
                <a:latin typeface="Times New Roman"/>
              </a:rPr>
              <a:t>örgütün kontrolü altındadır </a:t>
            </a:r>
            <a:r>
              <a:rPr b="0" lang="tr-TR" sz="3200" strike="noStrike" u="none">
                <a:solidFill>
                  <a:schemeClr val="accent3"/>
                </a:solidFill>
                <a:effectLst/>
                <a:uFillTx/>
                <a:latin typeface="Times New Roman"/>
              </a:rPr>
              <a:t>ve </a:t>
            </a:r>
            <a:r>
              <a:rPr b="0" lang="tr-TR" sz="3200" strike="noStrike" u="none">
                <a:solidFill>
                  <a:schemeClr val="accent6"/>
                </a:solidFill>
                <a:effectLst/>
                <a:uFillTx/>
                <a:latin typeface="Times New Roman"/>
              </a:rPr>
              <a:t>iyi bir yönetişim anlayışı ile önlenebilir. </a:t>
            </a:r>
            <a:r>
              <a:rPr b="0" lang="tr-TR" sz="3200" strike="noStrike" u="none">
                <a:solidFill>
                  <a:schemeClr val="accent3"/>
                </a:solidFill>
                <a:effectLst/>
                <a:uFillTx/>
                <a:latin typeface="Times New Roman"/>
              </a:rPr>
              <a:t>Literatürde bu etkenler </a:t>
            </a:r>
            <a:r>
              <a:rPr b="0" lang="tr-TR" sz="3200" strike="noStrike" u="none">
                <a:solidFill>
                  <a:schemeClr val="accent6"/>
                </a:solidFill>
                <a:effectLst/>
                <a:uFillTx/>
                <a:latin typeface="Times New Roman"/>
              </a:rPr>
              <a:t>iki ana başlıkta </a:t>
            </a:r>
            <a:r>
              <a:rPr b="0" lang="tr-TR" sz="3200" strike="noStrike" u="none">
                <a:solidFill>
                  <a:schemeClr val="accent3"/>
                </a:solidFill>
                <a:effectLst/>
                <a:uFillTx/>
                <a:latin typeface="Times New Roman"/>
              </a:rPr>
              <a:t>incelenir: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1. Örgütsel Yapıdan Kaynaklanan Etmenler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Katı veya Aşırı Esnek Yapı: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ffff00"/>
              </a:buClr>
              <a:buFont typeface="Arial"/>
              <a:buChar char="•"/>
              <a:tabLst>
                <a:tab algn="l" pos="0"/>
              </a:tabLst>
            </a:pPr>
            <a:r>
              <a:rPr b="0" lang="tr-TR" sz="3200" strike="noStrike" u="none">
                <a:solidFill>
                  <a:srgbClr val="ffff00"/>
                </a:solidFill>
                <a:effectLst/>
                <a:uFillTx/>
                <a:latin typeface="Times New Roman"/>
              </a:rPr>
              <a:t>Katı yapı; </a:t>
            </a:r>
            <a:r>
              <a:rPr b="0" lang="tr-TR" sz="3200" strike="noStrike" u="none">
                <a:solidFill>
                  <a:schemeClr val="accent6"/>
                </a:solidFill>
                <a:effectLst/>
                <a:uFillTx/>
                <a:latin typeface="Times New Roman"/>
              </a:rPr>
              <a:t>değişime direnen, hiyerarşik ve bürokratik </a:t>
            </a:r>
            <a:r>
              <a:rPr b="0" lang="tr-TR" sz="3200" strike="noStrike" u="none">
                <a:solidFill>
                  <a:schemeClr val="accent3"/>
                </a:solidFill>
                <a:effectLst/>
                <a:uFillTx/>
                <a:latin typeface="Times New Roman"/>
              </a:rPr>
              <a:t>sistemleri ifade eder.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ffff00"/>
              </a:buClr>
              <a:buFont typeface="Arial"/>
              <a:buChar char="•"/>
              <a:tabLst>
                <a:tab algn="l" pos="0"/>
              </a:tabLst>
            </a:pPr>
            <a:r>
              <a:rPr b="0" lang="tr-TR" sz="3200" strike="noStrike" u="none">
                <a:solidFill>
                  <a:srgbClr val="ffff00"/>
                </a:solidFill>
                <a:effectLst/>
                <a:uFillTx/>
                <a:latin typeface="Times New Roman"/>
              </a:rPr>
              <a:t>Esnek yapı </a:t>
            </a:r>
            <a:r>
              <a:rPr b="0" lang="tr-TR" sz="3200" strike="noStrike" u="none">
                <a:solidFill>
                  <a:schemeClr val="accent3"/>
                </a:solidFill>
                <a:effectLst/>
                <a:uFillTx/>
                <a:latin typeface="Times New Roman"/>
              </a:rPr>
              <a:t>ise yeterince </a:t>
            </a:r>
            <a:r>
              <a:rPr b="0" lang="tr-TR" sz="3200" strike="noStrike" u="none">
                <a:solidFill>
                  <a:schemeClr val="accent6"/>
                </a:solidFill>
                <a:effectLst/>
                <a:uFillTx/>
                <a:latin typeface="Times New Roman"/>
              </a:rPr>
              <a:t>denetim ve yön eksikliğiyle </a:t>
            </a:r>
            <a:r>
              <a:rPr b="0" lang="tr-TR" sz="3200" strike="noStrike" u="none">
                <a:solidFill>
                  <a:schemeClr val="accent3"/>
                </a:solidFill>
                <a:effectLst/>
                <a:uFillTx/>
                <a:latin typeface="Times New Roman"/>
              </a:rPr>
              <a:t>kaotik sonuçlara yol açabilir.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Bilgi Toplama ve Değerlendirme Eksikliği: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Çevresel değişimleri </a:t>
            </a:r>
            <a:r>
              <a:rPr b="0" lang="tr-TR" sz="3200" strike="noStrike" u="none">
                <a:solidFill>
                  <a:schemeClr val="accent3"/>
                </a:solidFill>
                <a:effectLst/>
                <a:uFillTx/>
                <a:latin typeface="Times New Roman"/>
              </a:rPr>
              <a:t>izlemekte yetersiz kalınması.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Geri bildirim mekanizmalarının </a:t>
            </a:r>
            <a:r>
              <a:rPr b="0" lang="tr-TR" sz="3200" strike="noStrike" u="none">
                <a:solidFill>
                  <a:schemeClr val="accent3"/>
                </a:solidFill>
                <a:effectLst/>
                <a:uFillTx/>
                <a:latin typeface="Times New Roman"/>
              </a:rPr>
              <a:t>yetersizliği, </a:t>
            </a:r>
            <a:r>
              <a:rPr b="0" lang="tr-TR" sz="3200" strike="noStrike" u="none">
                <a:solidFill>
                  <a:schemeClr val="accent6"/>
                </a:solidFill>
                <a:effectLst/>
                <a:uFillTx/>
                <a:latin typeface="Times New Roman"/>
              </a:rPr>
              <a:t>veri analizinde </a:t>
            </a:r>
            <a:r>
              <a:rPr b="0" lang="tr-TR" sz="3200" strike="noStrike" u="none">
                <a:solidFill>
                  <a:schemeClr val="accent3"/>
                </a:solidFill>
                <a:effectLst/>
                <a:uFillTx/>
                <a:latin typeface="Times New Roman"/>
              </a:rPr>
              <a:t>pasiflik.</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Kararsız ve Tutarsız Amaçlar: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Örgütte </a:t>
            </a:r>
            <a:r>
              <a:rPr b="0" lang="tr-TR" sz="3200" strike="noStrike" u="none">
                <a:solidFill>
                  <a:schemeClr val="accent6"/>
                </a:solidFill>
                <a:effectLst/>
                <a:uFillTx/>
                <a:latin typeface="Times New Roman"/>
              </a:rPr>
              <a:t>ortak vizyon eksikliği</a:t>
            </a:r>
            <a:r>
              <a:rPr b="0" lang="tr-TR" sz="3200" strike="noStrike" u="none">
                <a:solidFill>
                  <a:schemeClr val="accent3"/>
                </a:solidFill>
                <a:effectLst/>
                <a:uFillTx/>
                <a:latin typeface="Times New Roman"/>
              </a:rPr>
              <a:t>, </a:t>
            </a:r>
            <a:r>
              <a:rPr b="0" lang="tr-TR" sz="3200" strike="noStrike" u="none">
                <a:solidFill>
                  <a:schemeClr val="accent6"/>
                </a:solidFill>
                <a:effectLst/>
                <a:uFillTx/>
                <a:latin typeface="Times New Roman"/>
              </a:rPr>
              <a:t>stratejik</a:t>
            </a:r>
            <a:r>
              <a:rPr b="0" lang="tr-TR" sz="3200" strike="noStrike" u="none">
                <a:solidFill>
                  <a:schemeClr val="accent3"/>
                </a:solidFill>
                <a:effectLst/>
                <a:uFillTx/>
                <a:latin typeface="Times New Roman"/>
              </a:rPr>
              <a:t> yön kaybı.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Kısa vadeli kârlara </a:t>
            </a:r>
            <a:r>
              <a:rPr b="0" lang="tr-TR" sz="3200" strike="noStrike" u="none">
                <a:solidFill>
                  <a:schemeClr val="accent3"/>
                </a:solidFill>
                <a:effectLst/>
                <a:uFillTx/>
                <a:latin typeface="Times New Roman"/>
              </a:rPr>
              <a:t>öncelik verilmesi, </a:t>
            </a:r>
            <a:r>
              <a:rPr b="0" lang="tr-TR" sz="3200" strike="noStrike" u="none">
                <a:solidFill>
                  <a:schemeClr val="accent6"/>
                </a:solidFill>
                <a:effectLst/>
                <a:uFillTx/>
                <a:latin typeface="Times New Roman"/>
              </a:rPr>
              <a:t>uzun vadeli sürdürülebilirlik </a:t>
            </a:r>
            <a:r>
              <a:rPr b="0" lang="tr-TR" sz="3200" strike="noStrike" u="none">
                <a:solidFill>
                  <a:schemeClr val="accent3"/>
                </a:solidFill>
                <a:effectLst/>
                <a:uFillTx/>
                <a:latin typeface="Times New Roman"/>
              </a:rPr>
              <a:t>hedeflerinin ihmal edilmesi.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Düşük Beceri Seviyesi: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Personelin </a:t>
            </a:r>
            <a:r>
              <a:rPr b="0" lang="tr-TR" sz="3200" strike="noStrike" u="none">
                <a:solidFill>
                  <a:schemeClr val="accent6"/>
                </a:solidFill>
                <a:effectLst/>
                <a:uFillTx/>
                <a:latin typeface="Times New Roman"/>
              </a:rPr>
              <a:t>görev tanımlarının </a:t>
            </a:r>
            <a:r>
              <a:rPr b="0" lang="tr-TR" sz="3200" strike="noStrike" u="none">
                <a:solidFill>
                  <a:schemeClr val="accent3"/>
                </a:solidFill>
                <a:effectLst/>
                <a:uFillTx/>
                <a:latin typeface="Times New Roman"/>
              </a:rPr>
              <a:t>net olmaması, </a:t>
            </a:r>
            <a:r>
              <a:rPr b="0" lang="tr-TR" sz="3200" strike="noStrike" u="none">
                <a:solidFill>
                  <a:schemeClr val="accent6"/>
                </a:solidFill>
                <a:effectLst/>
                <a:uFillTx/>
                <a:latin typeface="Times New Roman"/>
              </a:rPr>
              <a:t>yetkinlik</a:t>
            </a:r>
            <a:r>
              <a:rPr b="0" lang="tr-TR" sz="3200" strike="noStrike" u="none">
                <a:solidFill>
                  <a:schemeClr val="accent3"/>
                </a:solidFill>
                <a:effectLst/>
                <a:uFillTx/>
                <a:latin typeface="Times New Roman"/>
              </a:rPr>
              <a:t> eksiklikleri.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Eğitim</a:t>
            </a:r>
            <a:r>
              <a:rPr b="0" lang="tr-TR" sz="3200" strike="noStrike" u="none">
                <a:solidFill>
                  <a:schemeClr val="accent3"/>
                </a:solidFill>
                <a:effectLst/>
                <a:uFillTx/>
                <a:latin typeface="Times New Roman"/>
              </a:rPr>
              <a:t> yetersizliği ve </a:t>
            </a:r>
            <a:r>
              <a:rPr b="0" lang="tr-TR" sz="3200" strike="noStrike" u="none">
                <a:solidFill>
                  <a:schemeClr val="accent6"/>
                </a:solidFill>
                <a:effectLst/>
                <a:uFillTx/>
                <a:latin typeface="Times New Roman"/>
              </a:rPr>
              <a:t>uzmanlaşma</a:t>
            </a:r>
            <a:r>
              <a:rPr b="0" lang="tr-TR" sz="3200" strike="noStrike" u="none">
                <a:solidFill>
                  <a:schemeClr val="accent3"/>
                </a:solidFill>
                <a:effectLst/>
                <a:uFillTx/>
                <a:latin typeface="Times New Roman"/>
              </a:rPr>
              <a:t> eksikliği.</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Yüzeysel Yönetim Pratikleri: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Yalnızca </a:t>
            </a:r>
            <a:r>
              <a:rPr b="0" lang="tr-TR" sz="3200" strike="noStrike" u="none">
                <a:solidFill>
                  <a:schemeClr val="accent6"/>
                </a:solidFill>
                <a:effectLst/>
                <a:uFillTx/>
                <a:latin typeface="Times New Roman"/>
              </a:rPr>
              <a:t>görünür verilere </a:t>
            </a:r>
            <a:r>
              <a:rPr b="0" lang="tr-TR" sz="3200" strike="noStrike" u="none">
                <a:solidFill>
                  <a:schemeClr val="accent3"/>
                </a:solidFill>
                <a:effectLst/>
                <a:uFillTx/>
                <a:latin typeface="Times New Roman"/>
              </a:rPr>
              <a:t>göre karar alma.</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Derinlemesine</a:t>
            </a:r>
            <a:r>
              <a:rPr b="0" lang="tr-TR" sz="3200" strike="noStrike" u="none">
                <a:solidFill>
                  <a:schemeClr val="accent3"/>
                </a:solidFill>
                <a:effectLst/>
                <a:uFillTx/>
                <a:latin typeface="Times New Roman"/>
              </a:rPr>
              <a:t> analiz ve </a:t>
            </a:r>
            <a:r>
              <a:rPr b="0" lang="tr-TR" sz="3200" strike="noStrike" u="none">
                <a:solidFill>
                  <a:schemeClr val="accent6"/>
                </a:solidFill>
                <a:effectLst/>
                <a:uFillTx/>
                <a:latin typeface="Times New Roman"/>
              </a:rPr>
              <a:t>stratejik düşünceden </a:t>
            </a:r>
            <a:r>
              <a:rPr b="0" lang="tr-TR" sz="3200" strike="noStrike" u="none">
                <a:solidFill>
                  <a:schemeClr val="accent3"/>
                </a:solidFill>
                <a:effectLst/>
                <a:uFillTx/>
                <a:latin typeface="Times New Roman"/>
              </a:rPr>
              <a:t>uzak yönetim anlayışı.</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İletişim Sorunları: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Özellikle büyük işletmelerde </a:t>
            </a:r>
            <a:r>
              <a:rPr b="0" lang="tr-TR" sz="3200" strike="noStrike" u="none">
                <a:solidFill>
                  <a:schemeClr val="accent6"/>
                </a:solidFill>
                <a:effectLst/>
                <a:uFillTx/>
                <a:latin typeface="Times New Roman"/>
              </a:rPr>
              <a:t>bölümler arası koordinasyonun </a:t>
            </a:r>
            <a:r>
              <a:rPr b="0" lang="tr-TR" sz="3200" strike="noStrike" u="none">
                <a:solidFill>
                  <a:schemeClr val="accent3"/>
                </a:solidFill>
                <a:effectLst/>
                <a:uFillTx/>
                <a:latin typeface="Times New Roman"/>
              </a:rPr>
              <a:t>kopması.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Yönetici-çalışan ilişkisinde </a:t>
            </a:r>
            <a:r>
              <a:rPr b="0" lang="tr-TR" sz="3200" strike="noStrike" u="none">
                <a:solidFill>
                  <a:schemeClr val="accent6"/>
                </a:solidFill>
                <a:effectLst/>
                <a:uFillTx/>
                <a:latin typeface="Times New Roman"/>
              </a:rPr>
              <a:t>güven eksikliği,</a:t>
            </a:r>
            <a:r>
              <a:rPr b="0" lang="tr-TR" sz="3200" strike="noStrike" u="none">
                <a:solidFill>
                  <a:schemeClr val="accent3"/>
                </a:solidFill>
                <a:effectLst/>
                <a:uFillTx/>
                <a:latin typeface="Times New Roman"/>
              </a:rPr>
              <a:t> bilgi akışında </a:t>
            </a:r>
            <a:r>
              <a:rPr b="0" lang="tr-TR" sz="3200" strike="noStrike" u="none">
                <a:solidFill>
                  <a:schemeClr val="accent6"/>
                </a:solidFill>
                <a:effectLst/>
                <a:uFillTx/>
                <a:latin typeface="Times New Roman"/>
              </a:rPr>
              <a:t>tıkanıklık</a:t>
            </a:r>
            <a:r>
              <a:rPr b="0" lang="tr-TR" sz="3200" strike="noStrike" u="none">
                <a:solidFill>
                  <a:schemeClr val="accent3"/>
                </a:solidFill>
                <a:effectLst/>
                <a:uFillTx/>
                <a:latin typeface="Times New Roman"/>
              </a:rPr>
              <a:t>.</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850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2. Yönetimsel Niteliklerden Kaynaklanan Etmenler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     İç Ortamı İzlememe:</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Çalışanların </a:t>
            </a:r>
            <a:r>
              <a:rPr b="0" lang="tr-TR" sz="3200" strike="noStrike" u="none">
                <a:solidFill>
                  <a:schemeClr val="accent6"/>
                </a:solidFill>
                <a:effectLst/>
                <a:uFillTx/>
                <a:latin typeface="Times New Roman"/>
              </a:rPr>
              <a:t>moral ve motivasyonundaki düşüşlerin </a:t>
            </a:r>
            <a:r>
              <a:rPr b="0" lang="tr-TR" sz="3200" strike="noStrike" u="none">
                <a:solidFill>
                  <a:schemeClr val="accent3"/>
                </a:solidFill>
                <a:effectLst/>
                <a:uFillTx/>
                <a:latin typeface="Times New Roman"/>
              </a:rPr>
              <a:t>göz ardı edilmesi.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İş doyumunun ve örgütsel bağlılığın düşüklüğü </a:t>
            </a:r>
            <a:r>
              <a:rPr b="0" lang="tr-TR" sz="3200" strike="noStrike" u="none">
                <a:solidFill>
                  <a:schemeClr val="accent3"/>
                </a:solidFill>
                <a:effectLst/>
                <a:uFillTx/>
                <a:latin typeface="Times New Roman"/>
              </a:rPr>
              <a:t>üretkenlik krizine neden olabilir.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    Dış Ortamı İzleyememe:</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Politik, ekonomik, teknolojik gelişmeleri </a:t>
            </a:r>
            <a:r>
              <a:rPr b="0" lang="tr-TR" sz="3200" strike="noStrike" u="none">
                <a:solidFill>
                  <a:schemeClr val="accent3"/>
                </a:solidFill>
                <a:effectLst/>
                <a:uFillTx/>
                <a:latin typeface="Times New Roman"/>
              </a:rPr>
              <a:t>zamanında analiz edemeyen yöneticiler.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Uyum sağlayamayan </a:t>
            </a:r>
            <a:r>
              <a:rPr b="0" lang="tr-TR" sz="3200" strike="noStrike" u="none">
                <a:solidFill>
                  <a:schemeClr val="accent3"/>
                </a:solidFill>
                <a:effectLst/>
                <a:uFillTx/>
                <a:latin typeface="Times New Roman"/>
              </a:rPr>
              <a:t>liderlik tarzı, </a:t>
            </a:r>
            <a:r>
              <a:rPr b="0" lang="tr-TR" sz="3200" strike="noStrike" u="none">
                <a:solidFill>
                  <a:schemeClr val="accent6"/>
                </a:solidFill>
                <a:effectLst/>
                <a:uFillTx/>
                <a:latin typeface="Times New Roman"/>
              </a:rPr>
              <a:t>stratejik körlük </a:t>
            </a:r>
            <a:r>
              <a:rPr b="0" lang="tr-TR" sz="3200" strike="noStrike" u="none">
                <a:solidFill>
                  <a:schemeClr val="accent3"/>
                </a:solidFill>
                <a:effectLst/>
                <a:uFillTx/>
                <a:latin typeface="Times New Roman"/>
              </a:rPr>
              <a:t>yaratabilir.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Reaktif Değil, </a:t>
            </a:r>
            <a:r>
              <a:rPr b="1" lang="tr-TR" sz="3200" strike="noStrike" u="none">
                <a:solidFill>
                  <a:schemeClr val="accent6"/>
                </a:solidFill>
                <a:effectLst/>
                <a:uFillTx/>
                <a:latin typeface="Times New Roman"/>
              </a:rPr>
              <a:t>Proaktif</a:t>
            </a:r>
            <a:r>
              <a:rPr b="1" lang="tr-TR" sz="3200" strike="noStrike" u="none">
                <a:solidFill>
                  <a:srgbClr val="ffff00"/>
                </a:solidFill>
                <a:effectLst/>
                <a:uFillTx/>
                <a:latin typeface="Times New Roman"/>
              </a:rPr>
              <a:t> Olma Eksikliği: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Sorunlar büyüyene kadar </a:t>
            </a:r>
            <a:r>
              <a:rPr b="0" lang="tr-TR" sz="3200" strike="noStrike" u="none">
                <a:solidFill>
                  <a:schemeClr val="accent3"/>
                </a:solidFill>
                <a:effectLst/>
                <a:uFillTx/>
                <a:latin typeface="Times New Roman"/>
              </a:rPr>
              <a:t>müdahale edilmemesi, </a:t>
            </a:r>
            <a:r>
              <a:rPr b="0" lang="tr-TR" sz="3200" strike="noStrike" u="none">
                <a:solidFill>
                  <a:schemeClr val="accent6"/>
                </a:solidFill>
                <a:effectLst/>
                <a:uFillTx/>
                <a:latin typeface="Times New Roman"/>
              </a:rPr>
              <a:t>yangın söndürme tarzı </a:t>
            </a:r>
            <a:r>
              <a:rPr b="0" lang="tr-TR" sz="3200" strike="noStrike" u="none">
                <a:solidFill>
                  <a:schemeClr val="accent3"/>
                </a:solidFill>
                <a:effectLst/>
                <a:uFillTx/>
                <a:latin typeface="Times New Roman"/>
              </a:rPr>
              <a:t>yönetim.</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Krizlerin sinyallerine </a:t>
            </a:r>
            <a:r>
              <a:rPr b="0" lang="tr-TR" sz="3200" strike="noStrike" u="none">
                <a:solidFill>
                  <a:schemeClr val="accent3"/>
                </a:solidFill>
                <a:effectLst/>
                <a:uFillTx/>
                <a:latin typeface="Times New Roman"/>
              </a:rPr>
              <a:t>karşı duyarsızlık.</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Sürecinin Genel Dönemlendirmesi: </a:t>
            </a:r>
            <a:r>
              <a:rPr b="1" lang="tr-TR" sz="3200" strike="noStrike" u="none">
                <a:solidFill>
                  <a:schemeClr val="accent6"/>
                </a:solidFill>
                <a:effectLst/>
                <a:uFillTx/>
                <a:latin typeface="Times New Roman"/>
              </a:rPr>
              <a:t>Turner</a:t>
            </a:r>
            <a:r>
              <a:rPr b="1" lang="tr-TR" sz="3200" strike="noStrike" u="none">
                <a:solidFill>
                  <a:schemeClr val="accent3"/>
                </a:solidFill>
                <a:effectLst/>
                <a:uFillTx/>
                <a:latin typeface="Times New Roman"/>
              </a:rPr>
              <a:t> modeline dayalı olarak kriz süreci </a:t>
            </a:r>
            <a:r>
              <a:rPr b="1" lang="tr-TR" sz="3200" strike="noStrike" u="none">
                <a:solidFill>
                  <a:schemeClr val="accent6"/>
                </a:solidFill>
                <a:effectLst/>
                <a:uFillTx/>
                <a:latin typeface="Times New Roman"/>
              </a:rPr>
              <a:t>üç ana döneme </a:t>
            </a:r>
            <a:r>
              <a:rPr b="1" lang="tr-TR" sz="3200" strike="noStrike" u="none">
                <a:solidFill>
                  <a:schemeClr val="accent3"/>
                </a:solidFill>
                <a:effectLst/>
                <a:uFillTx/>
                <a:latin typeface="Times New Roman"/>
              </a:rPr>
              <a:t>ayrılır: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Dönem</a:t>
            </a:r>
            <a:r>
              <a:rPr b="1" lang="tr-TR" sz="3200" strike="noStrike" u="none">
                <a:solidFill>
                  <a:srgbClr val="ffff00"/>
                </a:solidFill>
                <a:effectLst/>
                <a:uFillTx/>
                <a:latin typeface="Times New Roman"/>
              </a:rPr>
              <a:t>	</a:t>
            </a:r>
            <a:r>
              <a:rPr b="1" lang="tr-TR" sz="3200" strike="noStrike" u="none">
                <a:solidFill>
                  <a:srgbClr val="ffff00"/>
                </a:solidFill>
                <a:effectLst/>
                <a:uFillTx/>
                <a:latin typeface="Times New Roman"/>
              </a:rPr>
              <a:t>Aşamalar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600" strike="noStrike" u="none">
                <a:solidFill>
                  <a:srgbClr val="ffff00"/>
                </a:solidFill>
                <a:effectLst/>
                <a:uFillTx/>
                <a:latin typeface="Times New Roman"/>
              </a:rPr>
              <a:t>Kriz Öncesi</a:t>
            </a:r>
            <a:r>
              <a:rPr b="1" lang="tr-TR" sz="2600" strike="noStrike" u="none">
                <a:solidFill>
                  <a:schemeClr val="accent3"/>
                </a:solidFill>
                <a:effectLst/>
                <a:uFillTx/>
                <a:latin typeface="Times New Roman"/>
              </a:rPr>
              <a:t>	</a:t>
            </a:r>
            <a:r>
              <a:rPr b="1" lang="tr-TR" sz="2600" strike="noStrike" u="none">
                <a:solidFill>
                  <a:schemeClr val="accent3"/>
                </a:solidFill>
                <a:effectLst/>
                <a:uFillTx/>
                <a:latin typeface="Times New Roman"/>
              </a:rPr>
              <a:t>                       Başlangıç noktası, kuluçka dönemi</a:t>
            </a:r>
            <a:endParaRPr b="0" lang="tr-TR" sz="26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600" strike="noStrike" u="none">
                <a:solidFill>
                  <a:srgbClr val="ffff00"/>
                </a:solidFill>
                <a:effectLst/>
                <a:uFillTx/>
                <a:latin typeface="Times New Roman"/>
              </a:rPr>
              <a:t>Kriz Dönemi</a:t>
            </a:r>
            <a:r>
              <a:rPr b="1" lang="tr-TR" sz="2600" strike="noStrike" u="none">
                <a:solidFill>
                  <a:schemeClr val="accent3"/>
                </a:solidFill>
                <a:effectLst/>
                <a:uFillTx/>
                <a:latin typeface="Times New Roman"/>
              </a:rPr>
              <a:t>	</a:t>
            </a:r>
            <a:r>
              <a:rPr b="1" lang="tr-TR" sz="2600" strike="noStrike" u="none">
                <a:solidFill>
                  <a:schemeClr val="accent3"/>
                </a:solidFill>
                <a:effectLst/>
                <a:uFillTx/>
                <a:latin typeface="Times New Roman"/>
              </a:rPr>
              <a:t>                       Belirme anı, hücum safhası, kurtarma safhası</a:t>
            </a:r>
            <a:endParaRPr b="0" lang="tr-TR" sz="26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600" strike="noStrike" u="none">
                <a:solidFill>
                  <a:srgbClr val="ffff00"/>
                </a:solidFill>
                <a:effectLst/>
                <a:uFillTx/>
                <a:latin typeface="Times New Roman"/>
              </a:rPr>
              <a:t>Kriz Sonrası</a:t>
            </a:r>
            <a:r>
              <a:rPr b="1" lang="tr-TR" sz="2600" strike="noStrike" u="none">
                <a:solidFill>
                  <a:srgbClr val="ffff00"/>
                </a:solidFill>
                <a:effectLst/>
                <a:uFillTx/>
                <a:latin typeface="Times New Roman"/>
              </a:rPr>
              <a:t>	</a:t>
            </a:r>
            <a:r>
              <a:rPr b="1" lang="tr-TR" sz="2600" strike="noStrike" u="none">
                <a:solidFill>
                  <a:schemeClr val="accent3"/>
                </a:solidFill>
                <a:effectLst/>
                <a:uFillTx/>
                <a:latin typeface="Times New Roman"/>
              </a:rPr>
              <a:t>                       Yeniden yapılanma safhası</a:t>
            </a:r>
            <a:endParaRPr b="0" lang="tr-TR" sz="26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YÖNETİMİ ve HALKLA İLİŞKİLER  </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Günümüzde </a:t>
            </a:r>
            <a:r>
              <a:rPr b="0" lang="tr-TR" sz="3200" strike="noStrike" u="none">
                <a:solidFill>
                  <a:schemeClr val="accent6"/>
                </a:solidFill>
                <a:effectLst/>
                <a:uFillTx/>
                <a:latin typeface="Times New Roman"/>
              </a:rPr>
              <a:t>örgütler, artan medya etkisi, kamuoyu baskısı ve küresel dinamikler nedeniyle krizlerle karşılaşma ihtimali </a:t>
            </a:r>
            <a:r>
              <a:rPr b="0" lang="tr-TR" sz="3200" strike="noStrike" u="none">
                <a:solidFill>
                  <a:schemeClr val="accent3"/>
                </a:solidFill>
                <a:effectLst/>
                <a:uFillTx/>
                <a:latin typeface="Times New Roman"/>
              </a:rPr>
              <a:t>çok daha yüksektir. Bu durum, </a:t>
            </a:r>
            <a:r>
              <a:rPr b="1" lang="tr-TR" sz="3200" strike="noStrike" u="none">
                <a:solidFill>
                  <a:schemeClr val="accent6"/>
                </a:solidFill>
                <a:effectLst/>
                <a:uFillTx/>
                <a:latin typeface="Times New Roman"/>
              </a:rPr>
              <a:t>kriz yönetimini</a:t>
            </a:r>
            <a:r>
              <a:rPr b="0" lang="tr-TR" sz="3200" strike="noStrike" u="none">
                <a:solidFill>
                  <a:schemeClr val="accent6"/>
                </a:solidFill>
                <a:effectLst/>
                <a:uFillTx/>
                <a:latin typeface="Times New Roman"/>
              </a:rPr>
              <a:t> yalnızca bir refleks değil, stratejik ve planlı bir yönetsel süreç</a:t>
            </a:r>
            <a:r>
              <a:rPr b="0" lang="tr-TR" sz="3200" strike="noStrike" u="none">
                <a:solidFill>
                  <a:schemeClr val="accent3"/>
                </a:solidFill>
                <a:effectLst/>
                <a:uFillTx/>
                <a:latin typeface="Times New Roman"/>
              </a:rPr>
              <a:t> hâline getirmiştir. </a:t>
            </a:r>
            <a:r>
              <a:rPr b="0" lang="tr-TR" sz="3200" strike="noStrike" u="none">
                <a:solidFill>
                  <a:schemeClr val="accent6"/>
                </a:solidFill>
                <a:effectLst/>
                <a:uFillTx/>
                <a:latin typeface="Times New Roman"/>
              </a:rPr>
              <a:t>Etkin bir kriz yönetiminin en kritik unsurlarından </a:t>
            </a:r>
            <a:r>
              <a:rPr b="0" lang="tr-TR" sz="3200" strike="noStrike" u="none">
                <a:solidFill>
                  <a:schemeClr val="accent3"/>
                </a:solidFill>
                <a:effectLst/>
                <a:uFillTx/>
                <a:latin typeface="Times New Roman"/>
              </a:rPr>
              <a:t>biri ise </a:t>
            </a:r>
            <a:r>
              <a:rPr b="1" lang="tr-TR" sz="3200" strike="noStrike" u="none">
                <a:solidFill>
                  <a:schemeClr val="accent6"/>
                </a:solidFill>
                <a:effectLst/>
                <a:uFillTx/>
                <a:latin typeface="Times New Roman"/>
              </a:rPr>
              <a:t>halkla ilişkiler birimidir</a:t>
            </a:r>
            <a:r>
              <a:rPr b="0" lang="tr-TR" sz="3200" strike="noStrike" u="none">
                <a:solidFill>
                  <a:schemeClr val="accent6"/>
                </a:solidFill>
                <a:effectLst/>
                <a:uFillTx/>
                <a:latin typeface="Times New Roman"/>
              </a:rPr>
              <a:t>.</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Yönetimi Tanımı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6"/>
                </a:solidFill>
                <a:effectLst/>
                <a:uFillTx/>
                <a:latin typeface="Times New Roman"/>
              </a:rPr>
              <a:t>Kriz yönetimi, örgütün aniden ortaya çıkan ve işleyişini olumsuz etkileyen, imajını, güvenliğini, mal varlığını ya da insan sağlığını tehdit eden olaylara karşı önceden plan geliştirmesi ve krizi en az zararla atlatmasını amaçlayan </a:t>
            </a:r>
            <a:r>
              <a:rPr b="1" lang="tr-TR" sz="3200" strike="noStrike" u="none">
                <a:solidFill>
                  <a:schemeClr val="accent6"/>
                </a:solidFill>
                <a:effectLst/>
                <a:uFillTx/>
                <a:latin typeface="Times New Roman"/>
              </a:rPr>
              <a:t>planlı, sistematik ve rasyonel müdahale sürecidir.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Yönetiminin Temel Özellikleri:</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Çok boyutludur:</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Strateji, iletişim, psikoloji ve organizasyon </a:t>
            </a:r>
            <a:r>
              <a:rPr b="0" lang="tr-TR" sz="3200" strike="noStrike" u="none">
                <a:solidFill>
                  <a:schemeClr val="accent3"/>
                </a:solidFill>
                <a:effectLst/>
                <a:uFillTx/>
                <a:latin typeface="Times New Roman"/>
              </a:rPr>
              <a:t>gibi alanları kapsar.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Bilgi ve iletişim merkezlidir:</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Sağlıklı bilgi akışı ve kriz anında doğru iletişim,</a:t>
            </a:r>
            <a:r>
              <a:rPr b="0" lang="tr-TR" sz="3200" strike="noStrike" u="none">
                <a:solidFill>
                  <a:schemeClr val="accent3"/>
                </a:solidFill>
                <a:effectLst/>
                <a:uFillTx/>
                <a:latin typeface="Times New Roman"/>
              </a:rPr>
              <a:t> başarının anahtarıdır.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Dinamik ve esnektir:</a:t>
            </a:r>
            <a:r>
              <a:rPr b="0" lang="tr-TR" sz="3200" strike="noStrike" u="none">
                <a:solidFill>
                  <a:srgbClr val="ffff00"/>
                </a:solidFill>
                <a:effectLst/>
                <a:uFillTx/>
                <a:latin typeface="Times New Roman"/>
              </a:rPr>
              <a:t> </a:t>
            </a:r>
            <a:r>
              <a:rPr b="0" lang="tr-TR" sz="3200" strike="noStrike" u="none">
                <a:solidFill>
                  <a:schemeClr val="accent3"/>
                </a:solidFill>
                <a:effectLst/>
                <a:uFillTx/>
                <a:latin typeface="Times New Roman"/>
              </a:rPr>
              <a:t>Kriz anında </a:t>
            </a:r>
            <a:r>
              <a:rPr b="0" lang="tr-TR" sz="3200" strike="noStrike" u="none">
                <a:solidFill>
                  <a:schemeClr val="accent6"/>
                </a:solidFill>
                <a:effectLst/>
                <a:uFillTx/>
                <a:latin typeface="Times New Roman"/>
              </a:rPr>
              <a:t>yeni kararlar almayı, uygulamayı ve sonuçları hızla analiz etmeyi </a:t>
            </a:r>
            <a:r>
              <a:rPr b="0" lang="tr-TR" sz="3200" strike="noStrike" u="none">
                <a:solidFill>
                  <a:schemeClr val="accent3"/>
                </a:solidFill>
                <a:effectLst/>
                <a:uFillTx/>
                <a:latin typeface="Times New Roman"/>
              </a:rPr>
              <a:t>gerektirir.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Yönetiminin Aşamaları: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Öncesi Dönem:</a:t>
            </a:r>
            <a:endParaRPr b="0" lang="tr-TR" sz="3200" strike="noStrike" u="none">
              <a:solidFill>
                <a:schemeClr val="lt1"/>
              </a:solidFill>
              <a:effectLst/>
              <a:uFillTx/>
              <a:latin typeface="Century Gothic"/>
            </a:endParaRPr>
          </a:p>
          <a:p>
            <a:pPr lvl="1" marL="120024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Erken uyarı sistemlerinin </a:t>
            </a:r>
            <a:r>
              <a:rPr b="0" lang="tr-TR" sz="3200" strike="noStrike" u="none">
                <a:solidFill>
                  <a:schemeClr val="accent3"/>
                </a:solidFill>
                <a:effectLst/>
                <a:uFillTx/>
                <a:latin typeface="Times New Roman"/>
              </a:rPr>
              <a:t>kurulması</a:t>
            </a:r>
            <a:endParaRPr b="0" lang="tr-TR" sz="3200" strike="noStrike" u="none">
              <a:solidFill>
                <a:schemeClr val="lt1"/>
              </a:solidFill>
              <a:effectLst/>
              <a:uFillTx/>
              <a:latin typeface="Century Gothic"/>
            </a:endParaRPr>
          </a:p>
          <a:p>
            <a:pPr lvl="1" marL="120024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Kriz senaryolarının </a:t>
            </a:r>
            <a:r>
              <a:rPr b="0" lang="tr-TR" sz="3200" strike="noStrike" u="none">
                <a:solidFill>
                  <a:schemeClr val="accent3"/>
                </a:solidFill>
                <a:effectLst/>
                <a:uFillTx/>
                <a:latin typeface="Times New Roman"/>
              </a:rPr>
              <a:t>oluşturulması</a:t>
            </a:r>
            <a:endParaRPr b="0" lang="tr-TR" sz="3200" strike="noStrike" u="none">
              <a:solidFill>
                <a:schemeClr val="lt1"/>
              </a:solidFill>
              <a:effectLst/>
              <a:uFillTx/>
              <a:latin typeface="Century Gothic"/>
            </a:endParaRPr>
          </a:p>
          <a:p>
            <a:pPr lvl="1" marL="120024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Halkla ilişkiler stratejilerinin </a:t>
            </a:r>
            <a:r>
              <a:rPr b="0" lang="tr-TR" sz="3200" strike="noStrike" u="none">
                <a:solidFill>
                  <a:schemeClr val="accent3"/>
                </a:solidFill>
                <a:effectLst/>
                <a:uFillTx/>
                <a:latin typeface="Times New Roman"/>
              </a:rPr>
              <a:t>belirlenmesi</a:t>
            </a:r>
            <a:endParaRPr b="0" lang="tr-TR" sz="3200" strike="noStrike" u="none">
              <a:solidFill>
                <a:schemeClr val="lt1"/>
              </a:solidFill>
              <a:effectLst/>
              <a:uFillTx/>
              <a:latin typeface="Century Gothic"/>
            </a:endParaRPr>
          </a:p>
          <a:p>
            <a:pPr lvl="1" marL="120024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Kriz yönetim planlarının yazılı hâle </a:t>
            </a:r>
            <a:r>
              <a:rPr b="0" lang="tr-TR" sz="3200" strike="noStrike" u="none">
                <a:solidFill>
                  <a:schemeClr val="accent3"/>
                </a:solidFill>
                <a:effectLst/>
                <a:uFillTx/>
                <a:latin typeface="Times New Roman"/>
              </a:rPr>
              <a:t>getirilmesi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    Kriz Dönemi:</a:t>
            </a:r>
            <a:endParaRPr b="0" lang="tr-TR" sz="32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Krizin tanımlanması ve kamuoyuna şeffaf </a:t>
            </a:r>
            <a:r>
              <a:rPr b="0" lang="tr-TR" sz="3200" strike="noStrike" u="none">
                <a:solidFill>
                  <a:schemeClr val="accent3"/>
                </a:solidFill>
                <a:effectLst/>
                <a:uFillTx/>
                <a:latin typeface="Times New Roman"/>
              </a:rPr>
              <a:t>şekilde açıklanması</a:t>
            </a:r>
            <a:endParaRPr b="0" lang="tr-TR" sz="32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Kriz yönetim ekibinin devreye </a:t>
            </a:r>
            <a:r>
              <a:rPr b="0" lang="tr-TR" sz="3200" strike="noStrike" u="none">
                <a:solidFill>
                  <a:schemeClr val="accent3"/>
                </a:solidFill>
                <a:effectLst/>
                <a:uFillTx/>
                <a:latin typeface="Times New Roman"/>
              </a:rPr>
              <a:t>girmesi</a:t>
            </a:r>
            <a:endParaRPr b="0" lang="tr-TR" sz="32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Medya yönetimi, bilgi akışının denetimi, paydaş </a:t>
            </a:r>
            <a:r>
              <a:rPr b="0" lang="tr-TR" sz="3200" strike="noStrike" u="none">
                <a:solidFill>
                  <a:schemeClr val="accent3"/>
                </a:solidFill>
                <a:effectLst/>
                <a:uFillTx/>
                <a:latin typeface="Times New Roman"/>
              </a:rPr>
              <a:t>iletişimi</a:t>
            </a:r>
            <a:endParaRPr b="0" lang="tr-TR" sz="32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200" strike="noStrike" u="none">
                <a:solidFill>
                  <a:schemeClr val="accent6"/>
                </a:solidFill>
                <a:effectLst/>
                <a:uFillTx/>
                <a:latin typeface="Times New Roman"/>
              </a:rPr>
              <a:t>Zarar kontrolü ve itibarın </a:t>
            </a:r>
            <a:r>
              <a:rPr b="0" lang="tr-TR" sz="3200" strike="noStrike" u="none">
                <a:solidFill>
                  <a:schemeClr val="accent3"/>
                </a:solidFill>
                <a:effectLst/>
                <a:uFillTx/>
                <a:latin typeface="Times New Roman"/>
              </a:rPr>
              <a:t>korunması</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685800" indent="0" algn="just" defTabSz="914400">
              <a:lnSpc>
                <a:spcPct val="150000"/>
              </a:lnSpc>
              <a:spcBef>
                <a:spcPts val="499"/>
              </a:spcBef>
              <a:buNone/>
              <a:tabLst>
                <a:tab algn="l" pos="0"/>
              </a:tabLst>
            </a:pPr>
            <a:r>
              <a:rPr b="1" lang="tr-TR" sz="3600" strike="noStrike" u="none">
                <a:solidFill>
                  <a:schemeClr val="accent3"/>
                </a:solidFill>
                <a:effectLst/>
                <a:uFillTx/>
                <a:latin typeface="Times New Roman"/>
              </a:rPr>
              <a:t>    Kriz Sonrası Dönem:</a:t>
            </a:r>
            <a:endParaRPr b="0" lang="tr-TR" sz="36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600" strike="noStrike" u="none">
                <a:solidFill>
                  <a:schemeClr val="accent6"/>
                </a:solidFill>
                <a:effectLst/>
                <a:uFillTx/>
                <a:latin typeface="Times New Roman"/>
              </a:rPr>
              <a:t>Krizin nedenlerinin </a:t>
            </a:r>
            <a:r>
              <a:rPr b="0" lang="tr-TR" sz="3600" strike="noStrike" u="none">
                <a:solidFill>
                  <a:schemeClr val="accent3"/>
                </a:solidFill>
                <a:effectLst/>
                <a:uFillTx/>
                <a:latin typeface="Times New Roman"/>
              </a:rPr>
              <a:t>değerlendirilmesi</a:t>
            </a:r>
            <a:endParaRPr b="0" lang="tr-TR" sz="36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600" strike="noStrike" u="none">
                <a:solidFill>
                  <a:schemeClr val="accent6"/>
                </a:solidFill>
                <a:effectLst/>
                <a:uFillTx/>
                <a:latin typeface="Times New Roman"/>
              </a:rPr>
              <a:t>Kurumsal öğrenme ve yeniden </a:t>
            </a:r>
            <a:r>
              <a:rPr b="0" lang="tr-TR" sz="3600" strike="noStrike" u="none">
                <a:solidFill>
                  <a:schemeClr val="accent3"/>
                </a:solidFill>
                <a:effectLst/>
                <a:uFillTx/>
                <a:latin typeface="Times New Roman"/>
              </a:rPr>
              <a:t>yapılanma</a:t>
            </a:r>
            <a:endParaRPr b="0" lang="tr-TR" sz="3600" strike="noStrike" u="none">
              <a:solidFill>
                <a:schemeClr val="lt1"/>
              </a:solidFill>
              <a:effectLst/>
              <a:uFillTx/>
              <a:latin typeface="Century Gothic"/>
            </a:endParaRPr>
          </a:p>
          <a:p>
            <a:pPr lvl="1" marL="1143000" indent="-457200" algn="just" defTabSz="914400">
              <a:lnSpc>
                <a:spcPct val="150000"/>
              </a:lnSpc>
              <a:spcBef>
                <a:spcPts val="499"/>
              </a:spcBef>
              <a:buClr>
                <a:srgbClr val="4a9bdc"/>
              </a:buClr>
              <a:buFont typeface="Arial"/>
              <a:buChar char="•"/>
              <a:tabLst>
                <a:tab algn="l" pos="0"/>
              </a:tabLst>
            </a:pPr>
            <a:r>
              <a:rPr b="0" lang="tr-TR" sz="3600" strike="noStrike" u="none">
                <a:solidFill>
                  <a:schemeClr val="accent6"/>
                </a:solidFill>
                <a:effectLst/>
                <a:uFillTx/>
                <a:latin typeface="Times New Roman"/>
              </a:rPr>
              <a:t>Halkla ilişkiler yoluyla güvenin yeniden </a:t>
            </a:r>
            <a:r>
              <a:rPr b="0" lang="tr-TR" sz="3600" strike="noStrike" u="none">
                <a:solidFill>
                  <a:schemeClr val="accent3"/>
                </a:solidFill>
                <a:effectLst/>
                <a:uFillTx/>
                <a:latin typeface="Times New Roman"/>
              </a:rPr>
              <a:t>inşası</a:t>
            </a:r>
            <a:endParaRPr b="0" lang="tr-TR" sz="36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Proaktif vs. Tepkisel Kriz Yönetimi:</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400" strike="noStrike" u="none">
                <a:solidFill>
                  <a:srgbClr val="ffff00"/>
                </a:solidFill>
                <a:effectLst/>
                <a:uFillTx/>
                <a:latin typeface="Times New Roman"/>
              </a:rPr>
              <a:t>Yaklaşım</a:t>
            </a:r>
            <a:r>
              <a:rPr b="1" lang="tr-TR" sz="2400" strike="noStrike" u="none">
                <a:solidFill>
                  <a:srgbClr val="ffff00"/>
                </a:solidFill>
                <a:effectLst/>
                <a:uFillTx/>
                <a:latin typeface="Times New Roman"/>
              </a:rPr>
              <a:t>	</a:t>
            </a:r>
            <a:r>
              <a:rPr b="1" lang="tr-TR" sz="2400" strike="noStrike" u="none">
                <a:solidFill>
                  <a:srgbClr val="ffff00"/>
                </a:solidFill>
                <a:effectLst/>
                <a:uFillTx/>
                <a:latin typeface="Times New Roman"/>
              </a:rPr>
              <a:t>        Tanım</a:t>
            </a:r>
            <a:endParaRPr b="0" lang="tr-TR" sz="24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000" strike="noStrike" u="none">
                <a:solidFill>
                  <a:srgbClr val="ffff00"/>
                </a:solidFill>
                <a:effectLst/>
                <a:uFillTx/>
                <a:latin typeface="Times New Roman"/>
              </a:rPr>
              <a:t>Proaktif </a:t>
            </a:r>
            <a:r>
              <a:rPr b="1" lang="tr-TR" sz="2000" strike="noStrike" u="none">
                <a:solidFill>
                  <a:schemeClr val="accent3"/>
                </a:solidFill>
                <a:effectLst/>
                <a:uFillTx/>
                <a:latin typeface="Times New Roman"/>
              </a:rPr>
              <a:t>	</a:t>
            </a:r>
            <a:r>
              <a:rPr b="1" lang="tr-TR" sz="2000" strike="noStrike" u="none">
                <a:solidFill>
                  <a:schemeClr val="accent3"/>
                </a:solidFill>
                <a:effectLst/>
                <a:uFillTx/>
                <a:latin typeface="Times New Roman"/>
              </a:rPr>
              <a:t>          Kriz çıkmadan önce </a:t>
            </a:r>
            <a:r>
              <a:rPr b="1" lang="tr-TR" sz="2000" strike="noStrike" u="none">
                <a:solidFill>
                  <a:schemeClr val="accent6"/>
                </a:solidFill>
                <a:effectLst/>
                <a:uFillTx/>
                <a:latin typeface="Times New Roman"/>
              </a:rPr>
              <a:t>hazırlıklı olma, kriz sinyallerini okuma, önlem alma</a:t>
            </a:r>
            <a:endParaRPr b="0" lang="tr-TR" sz="20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000" strike="noStrike" u="none">
                <a:solidFill>
                  <a:srgbClr val="ffff00"/>
                </a:solidFill>
                <a:effectLst/>
                <a:uFillTx/>
                <a:latin typeface="Times New Roman"/>
              </a:rPr>
              <a:t>Tepkisel</a:t>
            </a:r>
            <a:r>
              <a:rPr b="1" lang="tr-TR" sz="2000" strike="noStrike" u="none">
                <a:solidFill>
                  <a:schemeClr val="accent3"/>
                </a:solidFill>
                <a:effectLst/>
                <a:uFillTx/>
                <a:latin typeface="Times New Roman"/>
              </a:rPr>
              <a:t>	</a:t>
            </a:r>
            <a:r>
              <a:rPr b="1" lang="tr-TR" sz="2000" strike="noStrike" u="none">
                <a:solidFill>
                  <a:schemeClr val="accent3"/>
                </a:solidFill>
                <a:effectLst/>
                <a:uFillTx/>
                <a:latin typeface="Times New Roman"/>
              </a:rPr>
              <a:t>          </a:t>
            </a:r>
            <a:r>
              <a:rPr b="1" lang="tr-TR" sz="2000" strike="noStrike" u="none">
                <a:solidFill>
                  <a:schemeClr val="accent6"/>
                </a:solidFill>
                <a:effectLst/>
                <a:uFillTx/>
                <a:latin typeface="Times New Roman"/>
              </a:rPr>
              <a:t>Kriz ortaya çıktıktan sonra </a:t>
            </a:r>
            <a:r>
              <a:rPr b="1" lang="tr-TR" sz="2000" strike="noStrike" u="none">
                <a:solidFill>
                  <a:schemeClr val="accent3"/>
                </a:solidFill>
                <a:effectLst/>
                <a:uFillTx/>
                <a:latin typeface="Times New Roman"/>
              </a:rPr>
              <a:t>müdahalede bulunma</a:t>
            </a:r>
            <a:endParaRPr b="0" lang="tr-TR" sz="2000" strike="noStrike" u="none">
              <a:solidFill>
                <a:schemeClr val="lt1"/>
              </a:solidFill>
              <a:effectLst/>
              <a:uFillTx/>
              <a:latin typeface="Century Gothic"/>
            </a:endParaRPr>
          </a:p>
          <a:p>
            <a:pPr indent="0" algn="just" defTabSz="914400">
              <a:lnSpc>
                <a:spcPct val="150000"/>
              </a:lnSpc>
              <a:spcBef>
                <a:spcPts val="1001"/>
              </a:spcBef>
              <a:buNone/>
              <a:tabLst>
                <a:tab algn="l" pos="0"/>
              </a:tabLst>
            </a:pPr>
            <a:endParaRPr b="0" lang="tr-TR" sz="20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000" strike="noStrike" u="none">
                <a:solidFill>
                  <a:schemeClr val="accent3"/>
                </a:solidFill>
                <a:effectLst/>
                <a:uFillTx/>
                <a:latin typeface="Times New Roman"/>
              </a:rPr>
              <a:t>🔹 Proaktif yaklaşım, halkla ilişkiler açısından çok daha etkili ve itibar koruyucudur.</a:t>
            </a:r>
            <a:endParaRPr b="0" lang="tr-TR" sz="20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2000" strike="noStrike" u="none">
                <a:solidFill>
                  <a:schemeClr val="accent3"/>
                </a:solidFill>
                <a:effectLst/>
                <a:uFillTx/>
                <a:latin typeface="Times New Roman"/>
              </a:rPr>
              <a:t>🔹 Tepkisel yaklaşım ise krize müdahale edici ve çoğunlukla “hasarı azaltıcı” niteliktedir.</a:t>
            </a:r>
            <a:endParaRPr b="0" lang="tr-TR" sz="20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850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Halkla İlişkilerin Kriz Yönetimindeki Rolü:</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Doğru bilgi aktarımı:</a:t>
            </a:r>
            <a:r>
              <a:rPr b="0" lang="tr-TR" sz="3200" strike="noStrike" u="none">
                <a:solidFill>
                  <a:srgbClr val="ffff00"/>
                </a:solidFill>
                <a:effectLst/>
                <a:uFillTx/>
                <a:latin typeface="Times New Roman"/>
              </a:rPr>
              <a:t> </a:t>
            </a:r>
            <a:r>
              <a:rPr b="0" lang="tr-TR" sz="3200" strike="noStrike" u="none">
                <a:solidFill>
                  <a:schemeClr val="accent3"/>
                </a:solidFill>
                <a:effectLst/>
                <a:uFillTx/>
                <a:latin typeface="Times New Roman"/>
              </a:rPr>
              <a:t>Spekülasyonları engellemek için </a:t>
            </a:r>
            <a:r>
              <a:rPr b="0" lang="tr-TR" sz="3200" strike="noStrike" u="none">
                <a:solidFill>
                  <a:schemeClr val="accent6"/>
                </a:solidFill>
                <a:effectLst/>
                <a:uFillTx/>
                <a:latin typeface="Times New Roman"/>
              </a:rPr>
              <a:t>güvenilir bilgi akışı </a:t>
            </a:r>
            <a:r>
              <a:rPr b="0" lang="tr-TR" sz="3200" strike="noStrike" u="none">
                <a:solidFill>
                  <a:schemeClr val="accent3"/>
                </a:solidFill>
                <a:effectLst/>
                <a:uFillTx/>
                <a:latin typeface="Times New Roman"/>
              </a:rPr>
              <a:t>sağlar.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Kamuoyu ile köprü kurma:</a:t>
            </a:r>
            <a:r>
              <a:rPr b="0" lang="tr-TR" sz="3200" strike="noStrike" u="none">
                <a:solidFill>
                  <a:srgbClr val="ffff00"/>
                </a:solidFill>
                <a:effectLst/>
                <a:uFillTx/>
                <a:latin typeface="Times New Roman"/>
              </a:rPr>
              <a:t> </a:t>
            </a:r>
            <a:r>
              <a:rPr b="0" lang="tr-TR" sz="3200" strike="noStrike" u="none">
                <a:solidFill>
                  <a:schemeClr val="accent3"/>
                </a:solidFill>
                <a:effectLst/>
                <a:uFillTx/>
                <a:latin typeface="Times New Roman"/>
              </a:rPr>
              <a:t>Medya ve hedef kitleler ile </a:t>
            </a:r>
            <a:r>
              <a:rPr b="0" lang="tr-TR" sz="3200" strike="noStrike" u="none">
                <a:solidFill>
                  <a:schemeClr val="accent6"/>
                </a:solidFill>
                <a:effectLst/>
                <a:uFillTx/>
                <a:latin typeface="Times New Roman"/>
              </a:rPr>
              <a:t>şeffaf, açık ve ikna edici iletişim</a:t>
            </a:r>
            <a:r>
              <a:rPr b="0" lang="tr-TR" sz="3200" strike="noStrike" u="none">
                <a:solidFill>
                  <a:schemeClr val="accent3"/>
                </a:solidFill>
                <a:effectLst/>
                <a:uFillTx/>
                <a:latin typeface="Times New Roman"/>
              </a:rPr>
              <a:t> kurar.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İtibar koruma:</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Kurumun imajını savunur, marka güvenini zedelenmeden </a:t>
            </a:r>
            <a:r>
              <a:rPr b="0" lang="tr-TR" sz="3200" strike="noStrike" u="none">
                <a:solidFill>
                  <a:schemeClr val="accent3"/>
                </a:solidFill>
                <a:effectLst/>
                <a:uFillTx/>
                <a:latin typeface="Times New Roman"/>
              </a:rPr>
              <a:t>yönetir.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Güven inşa süreci:</a:t>
            </a:r>
            <a:r>
              <a:rPr b="0" lang="tr-TR" sz="3200" strike="noStrike" u="none">
                <a:solidFill>
                  <a:srgbClr val="ffff00"/>
                </a:solidFill>
                <a:effectLst/>
                <a:uFillTx/>
                <a:latin typeface="Times New Roman"/>
              </a:rPr>
              <a:t> </a:t>
            </a:r>
            <a:r>
              <a:rPr b="0" lang="tr-TR" sz="3200" strike="noStrike" u="none">
                <a:solidFill>
                  <a:schemeClr val="accent3"/>
                </a:solidFill>
                <a:effectLst/>
                <a:uFillTx/>
                <a:latin typeface="Times New Roman"/>
              </a:rPr>
              <a:t>Kriz sonrası dönemde, </a:t>
            </a:r>
            <a:r>
              <a:rPr b="0" lang="tr-TR" sz="3200" strike="noStrike" u="none">
                <a:solidFill>
                  <a:schemeClr val="accent6"/>
                </a:solidFill>
                <a:effectLst/>
                <a:uFillTx/>
                <a:latin typeface="Times New Roman"/>
              </a:rPr>
              <a:t>kaybedilen güveni yeniden kazanmak için planlı iletişim stratejileri </a:t>
            </a:r>
            <a:r>
              <a:rPr b="0" lang="tr-TR" sz="3200" strike="noStrike" u="none">
                <a:solidFill>
                  <a:schemeClr val="accent3"/>
                </a:solidFill>
                <a:effectLst/>
                <a:uFillTx/>
                <a:latin typeface="Times New Roman"/>
              </a:rPr>
              <a:t>geliştirir.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Sürecinde Halkla İlişkiler </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Halkla ilişkiler, kriz yönetimi sürecinde </a:t>
            </a:r>
            <a:r>
              <a:rPr b="1" lang="tr-TR" sz="3200" strike="noStrike" u="none">
                <a:solidFill>
                  <a:schemeClr val="accent6"/>
                </a:solidFill>
                <a:effectLst/>
                <a:uFillTx/>
                <a:latin typeface="Times New Roman"/>
              </a:rPr>
              <a:t>bilgi toplama, kamuoyu bilgilendirme, imaj yönetimi, güven inşa etme ve hedef kitlelerle sürekli iletişim kurma</a:t>
            </a:r>
            <a:r>
              <a:rPr b="0" lang="tr-TR" sz="3200" strike="noStrike" u="none">
                <a:solidFill>
                  <a:schemeClr val="accent6"/>
                </a:solidFill>
                <a:effectLst/>
                <a:uFillTx/>
                <a:latin typeface="Times New Roman"/>
              </a:rPr>
              <a:t> gibi temel işlevlerle kritik bir rol</a:t>
            </a:r>
            <a:r>
              <a:rPr b="0" lang="tr-TR" sz="3200" strike="noStrike" u="none">
                <a:solidFill>
                  <a:schemeClr val="accent3"/>
                </a:solidFill>
                <a:effectLst/>
                <a:uFillTx/>
                <a:latin typeface="Times New Roman"/>
              </a:rPr>
              <a:t> üstlenmektedir. Bu görevler, </a:t>
            </a:r>
            <a:r>
              <a:rPr b="0" lang="tr-TR" sz="3200" strike="noStrike" u="none">
                <a:solidFill>
                  <a:schemeClr val="accent6"/>
                </a:solidFill>
                <a:effectLst/>
                <a:uFillTx/>
                <a:latin typeface="Times New Roman"/>
              </a:rPr>
              <a:t>kriz öncesi, kriz anı ve kriz sonrası olmak üzere üç ana aşamada </a:t>
            </a:r>
            <a:r>
              <a:rPr b="0" lang="tr-TR" sz="3200" strike="noStrike" u="none">
                <a:solidFill>
                  <a:schemeClr val="accent3"/>
                </a:solidFill>
                <a:effectLst/>
                <a:uFillTx/>
                <a:latin typeface="Times New Roman"/>
              </a:rPr>
              <a:t>organize edilir.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1. Kriz Öncesi Dönemde Halkla İlişkiler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Kriz yönetiminin temeli </a:t>
            </a:r>
            <a:r>
              <a:rPr b="1" lang="tr-TR" sz="3200" strike="noStrike" u="none">
                <a:solidFill>
                  <a:schemeClr val="accent6"/>
                </a:solidFill>
                <a:effectLst/>
                <a:uFillTx/>
                <a:latin typeface="Times New Roman"/>
              </a:rPr>
              <a:t>önceden planlamaya ve proaktif yaklaşıma</a:t>
            </a:r>
            <a:r>
              <a:rPr b="0" lang="tr-TR" sz="3200" strike="noStrike" u="none">
                <a:solidFill>
                  <a:schemeClr val="accent3"/>
                </a:solidFill>
                <a:effectLst/>
                <a:uFillTx/>
                <a:latin typeface="Times New Roman"/>
              </a:rPr>
              <a:t> dayanır. Bu dönemde </a:t>
            </a:r>
            <a:r>
              <a:rPr b="0" lang="tr-TR" sz="3200" strike="noStrike" u="none">
                <a:solidFill>
                  <a:schemeClr val="accent6"/>
                </a:solidFill>
                <a:effectLst/>
                <a:uFillTx/>
                <a:latin typeface="Times New Roman"/>
              </a:rPr>
              <a:t>halkla ilişkiler biriminin görevi</a:t>
            </a:r>
            <a:r>
              <a:rPr b="0" lang="tr-TR" sz="3200" strike="noStrike" u="none">
                <a:solidFill>
                  <a:schemeClr val="accent3"/>
                </a:solidFill>
                <a:effectLst/>
                <a:uFillTx/>
                <a:latin typeface="Times New Roman"/>
              </a:rPr>
              <a:t>; </a:t>
            </a:r>
            <a:r>
              <a:rPr b="0" lang="tr-TR" sz="3200" strike="noStrike" u="none">
                <a:solidFill>
                  <a:schemeClr val="accent5"/>
                </a:solidFill>
                <a:effectLst/>
                <a:uFillTx/>
                <a:latin typeface="Times New Roman"/>
              </a:rPr>
              <a:t>krizin sinyallerini önceden tespit etmek, senaryolar üretmek ve kriz planlamasını </a:t>
            </a:r>
            <a:r>
              <a:rPr b="0" lang="tr-TR" sz="3200" strike="noStrike" u="none">
                <a:solidFill>
                  <a:schemeClr val="accent3"/>
                </a:solidFill>
                <a:effectLst/>
                <a:uFillTx/>
                <a:latin typeface="Times New Roman"/>
              </a:rPr>
              <a:t>desteklemektir.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Temel Görevler: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Olası krizlerin </a:t>
            </a:r>
            <a:r>
              <a:rPr b="0" lang="tr-TR" sz="3200" strike="noStrike" u="none">
                <a:solidFill>
                  <a:schemeClr val="accent3"/>
                </a:solidFill>
                <a:effectLst/>
                <a:uFillTx/>
                <a:latin typeface="Times New Roman"/>
              </a:rPr>
              <a:t>analiz edilmesi ve </a:t>
            </a:r>
            <a:r>
              <a:rPr b="0" lang="tr-TR" sz="3200" strike="noStrike" u="none">
                <a:solidFill>
                  <a:schemeClr val="accent6"/>
                </a:solidFill>
                <a:effectLst/>
                <a:uFillTx/>
                <a:latin typeface="Times New Roman"/>
              </a:rPr>
              <a:t>senaryolarla</a:t>
            </a:r>
            <a:r>
              <a:rPr b="0" lang="tr-TR" sz="3200" strike="noStrike" u="none">
                <a:solidFill>
                  <a:schemeClr val="accent3"/>
                </a:solidFill>
                <a:effectLst/>
                <a:uFillTx/>
                <a:latin typeface="Times New Roman"/>
              </a:rPr>
              <a:t> modellenmesi.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 planlarının </a:t>
            </a:r>
            <a:r>
              <a:rPr b="0" lang="tr-TR" sz="3200" strike="noStrike" u="none">
                <a:solidFill>
                  <a:schemeClr val="accent3"/>
                </a:solidFill>
                <a:effectLst/>
                <a:uFillTx/>
                <a:latin typeface="Times New Roman"/>
              </a:rPr>
              <a:t>oluşturulması ve </a:t>
            </a:r>
            <a:r>
              <a:rPr b="0" lang="tr-TR" sz="3200" strike="noStrike" u="none">
                <a:solidFill>
                  <a:schemeClr val="accent6"/>
                </a:solidFill>
                <a:effectLst/>
                <a:uFillTx/>
                <a:latin typeface="Times New Roman"/>
              </a:rPr>
              <a:t>test</a:t>
            </a:r>
            <a:r>
              <a:rPr b="0" lang="tr-TR" sz="3200" strike="noStrike" u="none">
                <a:solidFill>
                  <a:schemeClr val="accent3"/>
                </a:solidFill>
                <a:effectLst/>
                <a:uFillTx/>
                <a:latin typeface="Times New Roman"/>
              </a:rPr>
              <a:t> edilmesi.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Erken uyarı sistemlerinin </a:t>
            </a:r>
            <a:r>
              <a:rPr b="0" lang="tr-TR" sz="3200" strike="noStrike" u="none">
                <a:solidFill>
                  <a:schemeClr val="accent3"/>
                </a:solidFill>
                <a:effectLst/>
                <a:uFillTx/>
                <a:latin typeface="Times New Roman"/>
              </a:rPr>
              <a:t>kurulması.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 iletişim planı ve medya ilişkileri protokolünün </a:t>
            </a:r>
            <a:r>
              <a:rPr b="0" lang="tr-TR" sz="3200" strike="noStrike" u="none">
                <a:solidFill>
                  <a:schemeClr val="accent3"/>
                </a:solidFill>
                <a:effectLst/>
                <a:uFillTx/>
                <a:latin typeface="Times New Roman"/>
              </a:rPr>
              <a:t>yazılı hâle getirilmesi.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İyi bir kriz planında bulunması gerekenler: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Olası kriz </a:t>
            </a:r>
            <a:r>
              <a:rPr b="0" lang="tr-TR" sz="3200" strike="noStrike" u="none">
                <a:solidFill>
                  <a:schemeClr val="accent3"/>
                </a:solidFill>
                <a:effectLst/>
                <a:uFillTx/>
                <a:latin typeface="Times New Roman"/>
              </a:rPr>
              <a:t>senaryoları ve </a:t>
            </a:r>
            <a:r>
              <a:rPr b="0" lang="tr-TR" sz="3200" strike="noStrike" u="none">
                <a:solidFill>
                  <a:schemeClr val="accent6"/>
                </a:solidFill>
                <a:effectLst/>
                <a:uFillTx/>
                <a:latin typeface="Times New Roman"/>
              </a:rPr>
              <a:t>müdahale</a:t>
            </a:r>
            <a:r>
              <a:rPr b="0" lang="tr-TR" sz="3200" strike="noStrike" u="none">
                <a:solidFill>
                  <a:schemeClr val="accent3"/>
                </a:solidFill>
                <a:effectLst/>
                <a:uFillTx/>
                <a:latin typeface="Times New Roman"/>
              </a:rPr>
              <a:t> planları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Krizden etkilenecek hedef kitlelerin </a:t>
            </a:r>
            <a:r>
              <a:rPr b="0" lang="tr-TR" sz="3200" strike="noStrike" u="none">
                <a:solidFill>
                  <a:schemeClr val="accent3"/>
                </a:solidFill>
                <a:effectLst/>
                <a:uFillTx/>
                <a:latin typeface="Times New Roman"/>
              </a:rPr>
              <a:t>tespiti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Görev</a:t>
            </a:r>
            <a:r>
              <a:rPr b="0" lang="tr-TR" sz="3200" strike="noStrike" u="none">
                <a:solidFill>
                  <a:schemeClr val="accent3"/>
                </a:solidFill>
                <a:effectLst/>
                <a:uFillTx/>
                <a:latin typeface="Times New Roman"/>
              </a:rPr>
              <a:t> tanımları ve </a:t>
            </a:r>
            <a:r>
              <a:rPr b="0" lang="tr-TR" sz="3200" strike="noStrike" u="none">
                <a:solidFill>
                  <a:schemeClr val="accent6"/>
                </a:solidFill>
                <a:effectLst/>
                <a:uFillTx/>
                <a:latin typeface="Times New Roman"/>
              </a:rPr>
              <a:t>çağrı</a:t>
            </a:r>
            <a:r>
              <a:rPr b="0" lang="tr-TR" sz="3200" strike="noStrike" u="none">
                <a:solidFill>
                  <a:schemeClr val="accent3"/>
                </a:solidFill>
                <a:effectLst/>
                <a:uFillTx/>
                <a:latin typeface="Times New Roman"/>
              </a:rPr>
              <a:t> sistemleri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Medya ile ilişki </a:t>
            </a:r>
            <a:r>
              <a:rPr b="0" lang="tr-TR" sz="3200" strike="noStrike" u="none">
                <a:solidFill>
                  <a:schemeClr val="accent3"/>
                </a:solidFill>
                <a:effectLst/>
                <a:uFillTx/>
                <a:latin typeface="Times New Roman"/>
              </a:rPr>
              <a:t>stratejileri ve </a:t>
            </a:r>
            <a:r>
              <a:rPr b="0" lang="tr-TR" sz="3200" strike="noStrike" u="none">
                <a:solidFill>
                  <a:schemeClr val="accent6"/>
                </a:solidFill>
                <a:effectLst/>
                <a:uFillTx/>
                <a:latin typeface="Times New Roman"/>
              </a:rPr>
              <a:t>basın merkezinin </a:t>
            </a:r>
            <a:r>
              <a:rPr b="0" lang="tr-TR" sz="3200" strike="noStrike" u="none">
                <a:solidFill>
                  <a:schemeClr val="accent3"/>
                </a:solidFill>
                <a:effectLst/>
                <a:uFillTx/>
                <a:latin typeface="Times New Roman"/>
              </a:rPr>
              <a:t>organizasyonu</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Tüm iletişim kanallarının 7/24 işler </a:t>
            </a:r>
            <a:r>
              <a:rPr b="0" lang="tr-TR" sz="3200" strike="noStrike" u="none">
                <a:solidFill>
                  <a:schemeClr val="accent3"/>
                </a:solidFill>
                <a:effectLst/>
                <a:uFillTx/>
                <a:latin typeface="Times New Roman"/>
              </a:rPr>
              <a:t>hâle getirilmesi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Döneminde Halkla İlişkiler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6"/>
                </a:solidFill>
                <a:effectLst/>
                <a:uFillTx/>
                <a:latin typeface="Times New Roman"/>
              </a:rPr>
              <a:t>Kriz anında halkla ilişkilerin temel rolü</a:t>
            </a:r>
            <a:r>
              <a:rPr b="0" lang="tr-TR" sz="3200" strike="noStrike" u="none">
                <a:solidFill>
                  <a:schemeClr val="accent3"/>
                </a:solidFill>
                <a:effectLst/>
                <a:uFillTx/>
                <a:latin typeface="Times New Roman"/>
              </a:rPr>
              <a:t>, </a:t>
            </a:r>
            <a:r>
              <a:rPr b="1" lang="tr-TR" sz="3200" strike="noStrike" u="none">
                <a:solidFill>
                  <a:schemeClr val="accent5"/>
                </a:solidFill>
                <a:effectLst/>
                <a:uFillTx/>
                <a:latin typeface="Times New Roman"/>
              </a:rPr>
              <a:t>doğru, güvenilir ve zamanında bilgi akışı sağlamak</a:t>
            </a:r>
            <a:r>
              <a:rPr b="0" lang="tr-TR" sz="3200" strike="noStrike" u="none">
                <a:solidFill>
                  <a:schemeClr val="accent5"/>
                </a:solidFill>
                <a:effectLst/>
                <a:uFillTx/>
                <a:latin typeface="Times New Roman"/>
              </a:rPr>
              <a:t>, kamuoyundaki panik ve bilgi kirliliğini</a:t>
            </a:r>
            <a:r>
              <a:rPr b="0" lang="tr-TR" sz="3200" strike="noStrike" u="none">
                <a:solidFill>
                  <a:schemeClr val="accent3"/>
                </a:solidFill>
                <a:effectLst/>
                <a:uFillTx/>
                <a:latin typeface="Times New Roman"/>
              </a:rPr>
              <a:t> engellemektir. Bu süreçte </a:t>
            </a:r>
            <a:r>
              <a:rPr b="0" lang="tr-TR" sz="3200" strike="noStrike" u="none">
                <a:solidFill>
                  <a:schemeClr val="accent5"/>
                </a:solidFill>
                <a:effectLst/>
                <a:uFillTx/>
                <a:latin typeface="Times New Roman"/>
              </a:rPr>
              <a:t>medya ile aktif, açık, şeffaf ve planlı bir iletişim </a:t>
            </a:r>
            <a:r>
              <a:rPr b="0" lang="tr-TR" sz="3200" strike="noStrike" u="none">
                <a:solidFill>
                  <a:schemeClr val="accent3"/>
                </a:solidFill>
                <a:effectLst/>
                <a:uFillTx/>
                <a:latin typeface="Times New Roman"/>
              </a:rPr>
              <a:t>yürütülmelidir.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fontScale="92500"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Temel Stratejiler: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Tek ağızdan bilgi </a:t>
            </a:r>
            <a:r>
              <a:rPr b="0" lang="tr-TR" sz="3200" strike="noStrike" u="none">
                <a:solidFill>
                  <a:schemeClr val="accent3"/>
                </a:solidFill>
                <a:effectLst/>
                <a:uFillTx/>
                <a:latin typeface="Times New Roman"/>
              </a:rPr>
              <a:t>verilmesi (yetkili sözcü).</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Basın açıklamalarının </a:t>
            </a:r>
            <a:r>
              <a:rPr b="0" lang="tr-TR" sz="3200" strike="noStrike" u="none">
                <a:solidFill>
                  <a:schemeClr val="accent6"/>
                </a:solidFill>
                <a:effectLst/>
                <a:uFillTx/>
                <a:latin typeface="Times New Roman"/>
              </a:rPr>
              <a:t>açık, dürüst ve belgeye dayalı </a:t>
            </a:r>
            <a:r>
              <a:rPr b="0" lang="tr-TR" sz="3200" strike="noStrike" u="none">
                <a:solidFill>
                  <a:schemeClr val="accent3"/>
                </a:solidFill>
                <a:effectLst/>
                <a:uFillTx/>
                <a:latin typeface="Times New Roman"/>
              </a:rPr>
              <a:t>olması.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 durumunun medya tarafından zarara uğrattılmaması için kontrol mekanizmalarının </a:t>
            </a:r>
            <a:r>
              <a:rPr b="0" lang="tr-TR" sz="3200" strike="noStrike" u="none">
                <a:solidFill>
                  <a:schemeClr val="accent3"/>
                </a:solidFill>
                <a:effectLst/>
                <a:uFillTx/>
                <a:latin typeface="Times New Roman"/>
              </a:rPr>
              <a:t>kurulması.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Krizden etkilenenlere yönelik </a:t>
            </a:r>
            <a:r>
              <a:rPr b="0" lang="tr-TR" sz="3200" strike="noStrike" u="none">
                <a:solidFill>
                  <a:schemeClr val="accent6"/>
                </a:solidFill>
                <a:effectLst/>
                <a:uFillTx/>
                <a:latin typeface="Times New Roman"/>
              </a:rPr>
              <a:t>doğrudan ve insani mesajlarla güvenin tesis edilmesi.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İç iletişimin güçlendirilerek çalışan motivasyonunun </a:t>
            </a:r>
            <a:r>
              <a:rPr b="0" lang="tr-TR" sz="3200" strike="noStrike" u="none">
                <a:solidFill>
                  <a:schemeClr val="accent3"/>
                </a:solidFill>
                <a:effectLst/>
                <a:uFillTx/>
                <a:latin typeface="Times New Roman"/>
              </a:rPr>
              <a:t>korunması.</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3. Kriz Sonrası Dönemde Halkla İlişkiler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6"/>
                </a:solidFill>
                <a:effectLst/>
                <a:uFillTx/>
                <a:latin typeface="Times New Roman"/>
              </a:rPr>
              <a:t>Kriz sona erdiğinde </a:t>
            </a:r>
            <a:r>
              <a:rPr b="0" lang="tr-TR" sz="3200" strike="noStrike" u="none">
                <a:solidFill>
                  <a:schemeClr val="accent3"/>
                </a:solidFill>
                <a:effectLst/>
                <a:uFillTx/>
                <a:latin typeface="Times New Roman"/>
              </a:rPr>
              <a:t>halkla ilişkilerin rolü, </a:t>
            </a:r>
            <a:r>
              <a:rPr b="1" lang="tr-TR" sz="3200" strike="noStrike" u="none">
                <a:solidFill>
                  <a:schemeClr val="accent6"/>
                </a:solidFill>
                <a:effectLst/>
                <a:uFillTx/>
                <a:latin typeface="Times New Roman"/>
              </a:rPr>
              <a:t>zarar gören imajı onarmak, kamuoyu güvenini yeniden inşa etmek ve örgüt içi motivasyonu toparlamak</a:t>
            </a:r>
            <a:r>
              <a:rPr b="0" lang="tr-TR" sz="3200" strike="noStrike" u="none">
                <a:solidFill>
                  <a:schemeClr val="accent3"/>
                </a:solidFill>
                <a:effectLst/>
                <a:uFillTx/>
                <a:latin typeface="Times New Roman"/>
              </a:rPr>
              <a:t> üzerine odaklanır.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Senaryoları ve Kriz Rehberi Hazırlığı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6"/>
                </a:solidFill>
                <a:effectLst/>
                <a:uFillTx/>
                <a:latin typeface="Times New Roman"/>
              </a:rPr>
              <a:t>Kriz öncesi yapılan hazırlıkların en stratejik adımı</a:t>
            </a:r>
            <a:r>
              <a:rPr b="0" lang="tr-TR" sz="3200" strike="noStrike" u="none">
                <a:solidFill>
                  <a:schemeClr val="accent3"/>
                </a:solidFill>
                <a:effectLst/>
                <a:uFillTx/>
                <a:latin typeface="Times New Roman"/>
              </a:rPr>
              <a:t>, </a:t>
            </a:r>
            <a:r>
              <a:rPr b="1" lang="tr-TR" sz="3200" strike="noStrike" u="none">
                <a:solidFill>
                  <a:schemeClr val="accent5"/>
                </a:solidFill>
                <a:effectLst/>
                <a:uFillTx/>
                <a:latin typeface="Times New Roman"/>
              </a:rPr>
              <a:t>kriz senaryolarının yazılması</a:t>
            </a:r>
            <a:r>
              <a:rPr b="0" lang="tr-TR" sz="3200" strike="noStrike" u="none">
                <a:solidFill>
                  <a:schemeClr val="accent5"/>
                </a:solidFill>
                <a:effectLst/>
                <a:uFillTx/>
                <a:latin typeface="Times New Roman"/>
              </a:rPr>
              <a:t> ve </a:t>
            </a:r>
            <a:r>
              <a:rPr b="1" lang="tr-TR" sz="3200" strike="noStrike" u="none">
                <a:solidFill>
                  <a:schemeClr val="accent5"/>
                </a:solidFill>
                <a:effectLst/>
                <a:uFillTx/>
                <a:latin typeface="Times New Roman"/>
              </a:rPr>
              <a:t>kriz rehberinin oluşturulmasıdır</a:t>
            </a:r>
            <a:r>
              <a:rPr b="0" lang="tr-TR" sz="3200" strike="noStrike" u="none">
                <a:solidFill>
                  <a:schemeClr val="accent5"/>
                </a:solidFill>
                <a:effectLst/>
                <a:uFillTx/>
                <a:latin typeface="Times New Roman"/>
              </a:rPr>
              <a:t>.</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Senaryo Hazırlığı İçin:</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Tepe yöneticisi liderliğinde beyin fırtınası grupları </a:t>
            </a:r>
            <a:r>
              <a:rPr b="0" lang="tr-TR" sz="3200" strike="noStrike" u="none">
                <a:solidFill>
                  <a:schemeClr val="accent3"/>
                </a:solidFill>
                <a:effectLst/>
                <a:uFillTx/>
                <a:latin typeface="Times New Roman"/>
              </a:rPr>
              <a:t>oluşturulur.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İç ve dış tehditler belirlenerek muhtemel kriz türleri </a:t>
            </a:r>
            <a:r>
              <a:rPr b="0" lang="tr-TR" sz="3200" strike="noStrike" u="none">
                <a:solidFill>
                  <a:schemeClr val="accent3"/>
                </a:solidFill>
                <a:effectLst/>
                <a:uFillTx/>
                <a:latin typeface="Times New Roman"/>
              </a:rPr>
              <a:t>yazılır.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Her senaryo için; </a:t>
            </a:r>
            <a:r>
              <a:rPr b="0" lang="tr-TR" sz="3200" strike="noStrike" u="none">
                <a:solidFill>
                  <a:schemeClr val="accent6"/>
                </a:solidFill>
                <a:effectLst/>
                <a:uFillTx/>
                <a:latin typeface="Times New Roman"/>
              </a:rPr>
              <a:t>müdahale planı, kriz iletişim planı, görevli listeleri </a:t>
            </a:r>
            <a:r>
              <a:rPr b="0" lang="tr-TR" sz="3200" strike="noStrike" u="none">
                <a:solidFill>
                  <a:schemeClr val="accent3"/>
                </a:solidFill>
                <a:effectLst/>
                <a:uFillTx/>
                <a:latin typeface="Times New Roman"/>
              </a:rPr>
              <a:t>hazırlanır.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Tatbikatlarla bu senaryolar test edilir ve güncel </a:t>
            </a:r>
            <a:r>
              <a:rPr b="0" lang="tr-TR" sz="3200" strike="noStrike" u="none">
                <a:solidFill>
                  <a:schemeClr val="accent3"/>
                </a:solidFill>
                <a:effectLst/>
                <a:uFillTx/>
                <a:latin typeface="Times New Roman"/>
              </a:rPr>
              <a:t>tutulur.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lnSpcReduction="9999"/>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Rehberinde Olması Gerekenler: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Acil durum eylem </a:t>
            </a:r>
            <a:r>
              <a:rPr b="0" lang="tr-TR" sz="3200" strike="noStrike" u="none">
                <a:solidFill>
                  <a:schemeClr val="accent3"/>
                </a:solidFill>
                <a:effectLst/>
                <a:uFillTx/>
                <a:latin typeface="Times New Roman"/>
              </a:rPr>
              <a:t>planı</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Telefon rehberleri </a:t>
            </a:r>
            <a:r>
              <a:rPr b="0" lang="tr-TR" sz="3200" strike="noStrike" u="none">
                <a:solidFill>
                  <a:schemeClr val="accent3"/>
                </a:solidFill>
                <a:effectLst/>
                <a:uFillTx/>
                <a:latin typeface="Times New Roman"/>
              </a:rPr>
              <a:t>(kilit yöneticiler, medya, devlet yetkilileri)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Direkt hatlar ve acil iletişim </a:t>
            </a:r>
            <a:r>
              <a:rPr b="0" lang="tr-TR" sz="3200" strike="noStrike" u="none">
                <a:solidFill>
                  <a:schemeClr val="accent3"/>
                </a:solidFill>
                <a:effectLst/>
                <a:uFillTx/>
                <a:latin typeface="Times New Roman"/>
              </a:rPr>
              <a:t>prosedürleri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Kriz sloganları, mesaj </a:t>
            </a:r>
            <a:r>
              <a:rPr b="0" lang="tr-TR" sz="3200" strike="noStrike" u="none">
                <a:solidFill>
                  <a:schemeClr val="accent3"/>
                </a:solidFill>
                <a:effectLst/>
                <a:uFillTx/>
                <a:latin typeface="Times New Roman"/>
              </a:rPr>
              <a:t>protokolleri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İletişim adımları, medya kontrol </a:t>
            </a:r>
            <a:r>
              <a:rPr b="0" lang="tr-TR" sz="3200" strike="noStrike" u="none">
                <a:solidFill>
                  <a:schemeClr val="accent3"/>
                </a:solidFill>
                <a:effectLst/>
                <a:uFillTx/>
                <a:latin typeface="Times New Roman"/>
              </a:rPr>
              <a:t>listeleri</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Basın merkezi planlaması, halkla ilişkiler </a:t>
            </a:r>
            <a:r>
              <a:rPr b="0" lang="tr-TR" sz="3200" strike="noStrike" u="none">
                <a:solidFill>
                  <a:schemeClr val="accent3"/>
                </a:solidFill>
                <a:effectLst/>
                <a:uFillTx/>
                <a:latin typeface="Times New Roman"/>
              </a:rPr>
              <a:t>sorumlulukları</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Kriz Yönetim Ekibi – Rolleri ve Yapısı</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Kriz yönetim ekibi, </a:t>
            </a:r>
            <a:r>
              <a:rPr b="0" lang="tr-TR" sz="3200" strike="noStrike" u="none">
                <a:solidFill>
                  <a:schemeClr val="accent6"/>
                </a:solidFill>
                <a:effectLst/>
                <a:uFillTx/>
                <a:latin typeface="Times New Roman"/>
              </a:rPr>
              <a:t>krize etkin ve organize bir şekilde müdahale edilmesini </a:t>
            </a:r>
            <a:r>
              <a:rPr b="0" lang="tr-TR" sz="3200" strike="noStrike" u="none">
                <a:solidFill>
                  <a:schemeClr val="accent3"/>
                </a:solidFill>
                <a:effectLst/>
                <a:uFillTx/>
                <a:latin typeface="Times New Roman"/>
              </a:rPr>
              <a:t>sağlar. Her üye </a:t>
            </a:r>
            <a:r>
              <a:rPr b="0" lang="tr-TR" sz="3200" strike="noStrike" u="none">
                <a:solidFill>
                  <a:schemeClr val="accent6"/>
                </a:solidFill>
                <a:effectLst/>
                <a:uFillTx/>
                <a:latin typeface="Times New Roman"/>
              </a:rPr>
              <a:t>kendi alanında uzmanlaşmış olmalı ve koordinasyon içinde hareket </a:t>
            </a:r>
            <a:r>
              <a:rPr b="0" lang="tr-TR" sz="3200" strike="noStrike" u="none">
                <a:solidFill>
                  <a:schemeClr val="accent3"/>
                </a:solidFill>
                <a:effectLst/>
                <a:uFillTx/>
                <a:latin typeface="Times New Roman"/>
              </a:rPr>
              <a:t>etmelidir.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Temel Üyeler: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CEO:</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Lider, karar verici ve gerektiğinde sözcü</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Yasal Danışman:</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Hukuki</a:t>
            </a:r>
            <a:r>
              <a:rPr b="0" lang="tr-TR" sz="3200" strike="noStrike" u="none">
                <a:solidFill>
                  <a:schemeClr val="accent3"/>
                </a:solidFill>
                <a:effectLst/>
                <a:uFillTx/>
                <a:latin typeface="Times New Roman"/>
              </a:rPr>
              <a:t> sorumlulukları izler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Üretim Uzmanı:</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Üretimin</a:t>
            </a:r>
            <a:r>
              <a:rPr b="0" lang="tr-TR" sz="3200" strike="noStrike" u="none">
                <a:solidFill>
                  <a:schemeClr val="accent3"/>
                </a:solidFill>
                <a:effectLst/>
                <a:uFillTx/>
                <a:latin typeface="Times New Roman"/>
              </a:rPr>
              <a:t> aksamadan devamını sağlar</a:t>
            </a:r>
            <a:endParaRPr b="0" lang="tr-TR" sz="3200" strike="noStrike" u="none">
              <a:solidFill>
                <a:schemeClr val="lt1"/>
              </a:solidFill>
              <a:effectLst/>
              <a:uFillTx/>
              <a:latin typeface="Century Gothic"/>
            </a:endParaRPr>
          </a:p>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Finans Uzmanı:</a:t>
            </a:r>
            <a:r>
              <a:rPr b="0" lang="tr-TR" sz="3200" strike="noStrike" u="none">
                <a:solidFill>
                  <a:srgbClr val="ffff00"/>
                </a:solidFill>
                <a:effectLst/>
                <a:uFillTx/>
                <a:latin typeface="Times New Roman"/>
              </a:rPr>
              <a:t> </a:t>
            </a:r>
            <a:r>
              <a:rPr b="0" lang="tr-TR" sz="3200" strike="noStrike" u="none">
                <a:solidFill>
                  <a:schemeClr val="accent6"/>
                </a:solidFill>
                <a:effectLst/>
                <a:uFillTx/>
                <a:latin typeface="Times New Roman"/>
              </a:rPr>
              <a:t>Kaynakların</a:t>
            </a:r>
            <a:r>
              <a:rPr b="0" lang="tr-TR" sz="3200" strike="noStrike" u="none">
                <a:solidFill>
                  <a:schemeClr val="accent3"/>
                </a:solidFill>
                <a:effectLst/>
                <a:uFillTx/>
                <a:latin typeface="Times New Roman"/>
              </a:rPr>
              <a:t> </a:t>
            </a:r>
            <a:r>
              <a:rPr b="0" lang="tr-TR" sz="3200" strike="noStrike" u="none">
                <a:solidFill>
                  <a:schemeClr val="accent6"/>
                </a:solidFill>
                <a:effectLst/>
                <a:uFillTx/>
                <a:latin typeface="Times New Roman"/>
              </a:rPr>
              <a:t>yönetimi</a:t>
            </a:r>
            <a:r>
              <a:rPr b="0" lang="tr-TR" sz="3200" strike="noStrike" u="none">
                <a:solidFill>
                  <a:schemeClr val="accent3"/>
                </a:solidFill>
                <a:effectLst/>
                <a:uFillTx/>
                <a:latin typeface="Times New Roman"/>
              </a:rPr>
              <a:t> ve mali risklerin takibi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Pazarlama Yöneticisi: </a:t>
            </a:r>
            <a:r>
              <a:rPr b="1" lang="tr-TR" sz="3200" strike="noStrike" u="none">
                <a:solidFill>
                  <a:schemeClr val="accent6"/>
                </a:solidFill>
                <a:effectLst/>
                <a:uFillTx/>
                <a:latin typeface="Times New Roman"/>
              </a:rPr>
              <a:t>Pazar, rakip ve müşteri </a:t>
            </a:r>
            <a:r>
              <a:rPr b="1" lang="tr-TR" sz="3200" strike="noStrike" u="none">
                <a:solidFill>
                  <a:schemeClr val="accent3"/>
                </a:solidFill>
                <a:effectLst/>
                <a:uFillTx/>
                <a:latin typeface="Times New Roman"/>
              </a:rPr>
              <a:t>analizlerini yapar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Telekomünikasyon Uzmanı: </a:t>
            </a:r>
            <a:r>
              <a:rPr b="1" lang="tr-TR" sz="3200" strike="noStrike" u="none">
                <a:solidFill>
                  <a:schemeClr val="accent6"/>
                </a:solidFill>
                <a:effectLst/>
                <a:uFillTx/>
                <a:latin typeface="Times New Roman"/>
              </a:rPr>
              <a:t>Teknik altyapı ve iletişim kanallarını </a:t>
            </a:r>
            <a:r>
              <a:rPr b="1" lang="tr-TR" sz="3200" strike="noStrike" u="none">
                <a:solidFill>
                  <a:schemeClr val="accent3"/>
                </a:solidFill>
                <a:effectLst/>
                <a:uFillTx/>
                <a:latin typeface="Times New Roman"/>
              </a:rPr>
              <a:t>yönetir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Halkla İlişkiler Uzmanı: </a:t>
            </a:r>
            <a:r>
              <a:rPr b="1" lang="tr-TR" sz="3200" strike="noStrike" u="none">
                <a:solidFill>
                  <a:schemeClr val="accent6"/>
                </a:solidFill>
                <a:effectLst/>
                <a:uFillTx/>
                <a:latin typeface="Times New Roman"/>
              </a:rPr>
              <a:t>İç ve dış iletişimi planlar </a:t>
            </a:r>
            <a:r>
              <a:rPr b="1" lang="tr-TR" sz="3200" strike="noStrike" u="none">
                <a:solidFill>
                  <a:schemeClr val="accent3"/>
                </a:solidFill>
                <a:effectLst/>
                <a:uFillTx/>
                <a:latin typeface="Times New Roman"/>
              </a:rPr>
              <a:t>ve yürütür</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İnsan Kaynakları Uzmanı: </a:t>
            </a:r>
            <a:r>
              <a:rPr b="1" lang="tr-TR" sz="3200" strike="noStrike" u="none">
                <a:solidFill>
                  <a:schemeClr val="accent6"/>
                </a:solidFill>
                <a:effectLst/>
                <a:uFillTx/>
                <a:latin typeface="Times New Roman"/>
              </a:rPr>
              <a:t>Çalışan moralini ve personel düzenini </a:t>
            </a:r>
            <a:r>
              <a:rPr b="1" lang="tr-TR" sz="3200" strike="noStrike" u="none">
                <a:solidFill>
                  <a:schemeClr val="accent3"/>
                </a:solidFill>
                <a:effectLst/>
                <a:uFillTx/>
                <a:latin typeface="Times New Roman"/>
              </a:rPr>
              <a:t>sağlar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marL="228600" indent="45720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  Krizi Yönetmek, Güveni Yönetmektir</a:t>
            </a:r>
            <a:endParaRPr b="0" lang="tr-TR" sz="3200" strike="noStrike" u="none">
              <a:solidFill>
                <a:schemeClr val="lt1"/>
              </a:solidFill>
              <a:effectLst/>
              <a:uFillTx/>
              <a:latin typeface="Century Gothic"/>
            </a:endParaRPr>
          </a:p>
          <a:p>
            <a:pPr marL="228600" indent="0" algn="just" defTabSz="914400">
              <a:lnSpc>
                <a:spcPct val="150000"/>
              </a:lnSpc>
              <a:spcBef>
                <a:spcPts val="1001"/>
              </a:spcBef>
              <a:buNone/>
              <a:tabLst>
                <a:tab algn="l" pos="0"/>
              </a:tabLst>
            </a:pPr>
            <a:r>
              <a:rPr b="0" lang="tr-TR" sz="3200" strike="noStrike" u="none">
                <a:solidFill>
                  <a:schemeClr val="accent3"/>
                </a:solidFill>
                <a:effectLst/>
                <a:uFillTx/>
                <a:latin typeface="Times New Roman"/>
              </a:rPr>
              <a:t>	</a:t>
            </a:r>
            <a:r>
              <a:rPr b="0" lang="tr-TR" sz="3200" strike="noStrike" u="none">
                <a:solidFill>
                  <a:schemeClr val="accent3"/>
                </a:solidFill>
                <a:effectLst/>
                <a:uFillTx/>
                <a:latin typeface="Times New Roman"/>
              </a:rPr>
              <a:t>Kriz süreci ne kadar zorlu olursa olsun, doğru yönetilen bir halkla ilişkiler stratejisiyle:</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İtibar</a:t>
            </a:r>
            <a:r>
              <a:rPr b="0" lang="tr-TR" sz="3200" strike="noStrike" u="none">
                <a:solidFill>
                  <a:schemeClr val="accent3"/>
                </a:solidFill>
                <a:effectLst/>
                <a:uFillTx/>
                <a:latin typeface="Times New Roman"/>
              </a:rPr>
              <a:t> korunabilir,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4a9bdc"/>
              </a:buClr>
              <a:buFont typeface="Arial"/>
              <a:buChar char="•"/>
              <a:tabLst>
                <a:tab algn="l" pos="0"/>
              </a:tabLst>
            </a:pPr>
            <a:r>
              <a:rPr b="0" lang="tr-TR" sz="3200" strike="noStrike" u="none">
                <a:solidFill>
                  <a:schemeClr val="accent6"/>
                </a:solidFill>
                <a:effectLst/>
                <a:uFillTx/>
                <a:latin typeface="Times New Roman"/>
              </a:rPr>
              <a:t>Güven</a:t>
            </a:r>
            <a:r>
              <a:rPr b="0" lang="tr-TR" sz="3200" strike="noStrike" u="none">
                <a:solidFill>
                  <a:schemeClr val="accent3"/>
                </a:solidFill>
                <a:effectLst/>
                <a:uFillTx/>
                <a:latin typeface="Times New Roman"/>
              </a:rPr>
              <a:t> yeniden tesis edilebilir,</a:t>
            </a:r>
            <a:endParaRPr b="0" lang="tr-TR" sz="3200" strike="noStrike" u="none">
              <a:solidFill>
                <a:schemeClr val="lt1"/>
              </a:solidFill>
              <a:effectLst/>
              <a:uFillTx/>
              <a:latin typeface="Century Gothic"/>
            </a:endParaRPr>
          </a:p>
          <a:p>
            <a:pPr marL="685800" indent="-457200" algn="just" defTabSz="914400">
              <a:lnSpc>
                <a:spcPct val="150000"/>
              </a:lnSpc>
              <a:spcBef>
                <a:spcPts val="1001"/>
              </a:spcBef>
              <a:buClr>
                <a:srgbClr val="e9bf35"/>
              </a:buClr>
              <a:buFont typeface="Arial"/>
              <a:buChar char="•"/>
              <a:tabLst>
                <a:tab algn="l" pos="0"/>
              </a:tabLst>
            </a:pPr>
            <a:r>
              <a:rPr b="0" lang="tr-TR" sz="3200" strike="noStrike" u="none">
                <a:solidFill>
                  <a:schemeClr val="accent3"/>
                </a:solidFill>
                <a:effectLst/>
                <a:uFillTx/>
                <a:latin typeface="Times New Roman"/>
              </a:rPr>
              <a:t>Kriz bir </a:t>
            </a:r>
            <a:r>
              <a:rPr b="0" lang="tr-TR" sz="3200" strike="noStrike" u="none">
                <a:solidFill>
                  <a:schemeClr val="accent6"/>
                </a:solidFill>
                <a:effectLst/>
                <a:uFillTx/>
                <a:latin typeface="Times New Roman"/>
              </a:rPr>
              <a:t>fırsata</a:t>
            </a:r>
            <a:r>
              <a:rPr b="0" lang="tr-TR" sz="3200" strike="noStrike" u="none">
                <a:solidFill>
                  <a:schemeClr val="accent3"/>
                </a:solidFill>
                <a:effectLst/>
                <a:uFillTx/>
                <a:latin typeface="Times New Roman"/>
              </a:rPr>
              <a:t> dönüştürülebilir.</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1. Aşağıdakilerden hangisi bir krizin temel özelliklerinden biri değildir?</a:t>
            </a:r>
            <a:br>
              <a:rPr sz="3200"/>
            </a:br>
            <a:r>
              <a:rPr b="0" lang="tr-TR" sz="3200" strike="noStrike" u="none">
                <a:solidFill>
                  <a:schemeClr val="lt1"/>
                </a:solidFill>
                <a:effectLst/>
                <a:uFillTx/>
                <a:latin typeface="Times New Roman"/>
              </a:rPr>
              <a:t>     a) Örgütün varlığını tehdit etmesi  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Zaman baskısı oluşturması  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Karar vericilerde gerilim yaratması  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Kaynakların artmasını sağlaması  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Beklenmedik şekilde ortaya çıkması</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2. Aşağıdakilerden hangisi dış çevresel kriz nedenlerinden biridir?</a:t>
            </a:r>
            <a:br>
              <a:rPr sz="3200"/>
            </a:br>
            <a:r>
              <a:rPr b="0" lang="tr-TR" sz="3200" strike="noStrike" u="none">
                <a:solidFill>
                  <a:schemeClr val="lt1"/>
                </a:solidFill>
                <a:effectLst/>
                <a:uFillTx/>
                <a:latin typeface="Times New Roman"/>
              </a:rPr>
              <a:t>    a) Stratejik planlama hataları  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İletişim kopukluğu  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Teknolojik gelişmelere ayak uyduramama  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Yönetimsel tutarsızlık  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Yetersiz liderlik</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3. Aşağıdakilerden hangisi kriz öncesi dönemde halkla ilişkilerin temel görevlerinden biri değildir?</a:t>
            </a:r>
            <a:br>
              <a:rPr sz="3200"/>
            </a:br>
            <a:r>
              <a:rPr b="0" lang="tr-TR" sz="3200" strike="noStrike" u="none">
                <a:solidFill>
                  <a:schemeClr val="lt1"/>
                </a:solidFill>
                <a:effectLst/>
                <a:uFillTx/>
                <a:latin typeface="Times New Roman"/>
              </a:rPr>
              <a:t>     a) Kriz senaryolarının hazırlanması  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Medya ilişkilerinin düzenlenmesi  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Erken uyarı sistemlerinin kurulması  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Kriz sırasında zarar kontrolü yapmak  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Kriz iletişim planı yazmak</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4. Kriz yönetiminin temel amacı aşağıdakilerden hangisidir?</a:t>
            </a:r>
            <a:br>
              <a:rPr sz="3200"/>
            </a:br>
            <a:r>
              <a:rPr b="0" lang="tr-TR" sz="3200" strike="noStrike" u="none">
                <a:solidFill>
                  <a:schemeClr val="lt1"/>
                </a:solidFill>
                <a:effectLst/>
                <a:uFillTx/>
                <a:latin typeface="Times New Roman"/>
              </a:rPr>
              <a:t>    a) Krizi kamuoyundan gizlemek  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Krizi en az zararla atlatmak için planlı müdahale yapmak  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Krizin tüm sorumluluğunu medyaya yüklemek  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Kurumun büyümesini sağlamak  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Çalışan sayısını artırmak</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5. Aşağıdakilerden hangisi örgüt içi kriz nedenlerinden biri değildir?</a:t>
            </a:r>
            <a:br>
              <a:rPr sz="3200"/>
            </a:br>
            <a:r>
              <a:rPr b="0" lang="tr-TR" sz="3200" strike="noStrike" u="none">
                <a:solidFill>
                  <a:schemeClr val="lt1"/>
                </a:solidFill>
                <a:effectLst/>
                <a:uFillTx/>
                <a:latin typeface="Times New Roman"/>
              </a:rPr>
              <a:t>    a) Yönetimsel hatalar  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b) Bilgi eksikliği  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c) Döviz kurlarındaki dalgalanma  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d) İletişim sorunları  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e) Yüzeysel yönetim pratikleri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6. Aşağıdaki halkla ilişkiler stratejilerinden hangisi kriz döneminde yapılmaması gereken bir davranıştır?</a:t>
            </a:r>
            <a:br>
              <a:rPr sz="3200"/>
            </a:br>
            <a:r>
              <a:rPr b="0" lang="tr-TR" sz="3200" strike="noStrike" u="none">
                <a:solidFill>
                  <a:schemeClr val="lt1"/>
                </a:solidFill>
                <a:effectLst/>
                <a:uFillTx/>
                <a:latin typeface="Times New Roman"/>
              </a:rPr>
              <a:t>    a) Tek ağızdan açıklama yapmak  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b) Basınla şeffaf iletişim kurmak  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c) Medya kontrol mekanizması oluşturmak  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d) Bilgi akışını tamamen durdurmak  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e) İnsani mesajlarla güven vermek</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7. Kriz yönetimi süreciyle ilgili olarak Turner modeline göre ilk dönem hangisidir?</a:t>
            </a:r>
            <a:br>
              <a:rPr sz="3200"/>
            </a:br>
            <a:r>
              <a:rPr b="0" lang="tr-TR" sz="3200" strike="noStrike" u="none">
                <a:solidFill>
                  <a:schemeClr val="lt1"/>
                </a:solidFill>
                <a:effectLst/>
                <a:uFillTx/>
                <a:latin typeface="Times New Roman"/>
              </a:rPr>
              <a:t>     a) Kriz öncesi dönem  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Kriz sonrası dönem  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Hücum safhası  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Kurtarma safhası  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Yeniden yapılanma dönemi</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lnSpcReduction="9999"/>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8. Aşağıdakilerden hangisi proaktif kriz yönetimi yaklaşımının bir özelliğidir?</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a) Kriz ortaya çıkmadan önce önlem alma  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Kriz sonrasında analiz yapma  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Yangın söndürme tarzı müdahale  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Kriz anında karar alma  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Sorunları hasar gördükten sonra çözme</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algn="just" defTabSz="914400">
              <a:lnSpc>
                <a:spcPct val="150000"/>
              </a:lnSpc>
              <a:spcBef>
                <a:spcPts val="1001"/>
              </a:spcBef>
              <a:buNone/>
              <a:tabLst>
                <a:tab algn="l" pos="0"/>
              </a:tabLst>
            </a:pPr>
            <a:r>
              <a:rPr b="1" lang="tr-TR" sz="3200" strike="noStrike" u="none">
                <a:solidFill>
                  <a:srgbClr val="ffff00"/>
                </a:solidFill>
                <a:effectLst/>
                <a:uFillTx/>
                <a:latin typeface="Times New Roman"/>
              </a:rPr>
              <a:t>9. Aşağıdakilerden hangisi halkla ilişkilerin kriz yönetimindeki rollerinden biri değildir?</a:t>
            </a:r>
            <a:br>
              <a:rPr sz="3200"/>
            </a:br>
            <a:r>
              <a:rPr b="0" lang="tr-TR" sz="3200" strike="noStrike" u="none">
                <a:solidFill>
                  <a:schemeClr val="lt1"/>
                </a:solidFill>
                <a:effectLst/>
                <a:uFillTx/>
                <a:latin typeface="Times New Roman"/>
              </a:rPr>
              <a:t>    a) Doğru bilgi aktarımı  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b) Kamuoyu ile iletişim  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c) İtibar koruma  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d) Vergi mevzuatını belirleme  </a:t>
            </a:r>
            <a:endParaRPr b="0" lang="tr-TR" sz="3200" strike="noStrike" u="none">
              <a:solidFill>
                <a:schemeClr val="lt1"/>
              </a:solidFill>
              <a:effectLst/>
              <a:uFillTx/>
              <a:latin typeface="Century Gothic"/>
            </a:endParaRPr>
          </a:p>
          <a:p>
            <a:pPr indent="0" algn="just" defTabSz="914400">
              <a:lnSpc>
                <a:spcPct val="150000"/>
              </a:lnSpc>
              <a:spcBef>
                <a:spcPts val="1001"/>
              </a:spcBef>
              <a:buNone/>
              <a:tabLst>
                <a:tab algn="l" pos="0"/>
              </a:tabLst>
            </a:pPr>
            <a:r>
              <a:rPr b="0" lang="tr-TR" sz="3200" strike="noStrike" u="none">
                <a:solidFill>
                  <a:schemeClr val="lt1"/>
                </a:solidFill>
                <a:effectLst/>
                <a:uFillTx/>
                <a:latin typeface="Times New Roman"/>
              </a:rPr>
              <a:t>e) Güven inşa etme</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p:nvPr>
        </p:nvSpPr>
        <p:spPr>
          <a:xfrm>
            <a:off x="469800" y="647640"/>
            <a:ext cx="11315520" cy="5790960"/>
          </a:xfrm>
          <a:prstGeom prst="rect">
            <a:avLst/>
          </a:prstGeom>
          <a:noFill/>
          <a:ln w="0">
            <a:noFill/>
          </a:ln>
        </p:spPr>
        <p:txBody>
          <a:bodyPr lIns="91440" rIns="91440" tIns="45720" bIns="45720" anchor="t">
            <a:normAutofit/>
          </a:bodyPr>
          <a:p>
            <a:pPr indent="0" defTabSz="914400">
              <a:lnSpc>
                <a:spcPct val="150000"/>
              </a:lnSpc>
              <a:spcBef>
                <a:spcPts val="1001"/>
              </a:spcBef>
              <a:buNone/>
              <a:tabLst>
                <a:tab algn="l" pos="0"/>
              </a:tabLst>
            </a:pPr>
            <a:r>
              <a:rPr b="1" lang="tr-TR" sz="3200" strike="noStrike" u="none">
                <a:solidFill>
                  <a:srgbClr val="ffff00"/>
                </a:solidFill>
                <a:effectLst/>
                <a:uFillTx/>
                <a:latin typeface="Times New Roman"/>
              </a:rPr>
              <a:t>10. Aşağıdakilerden hangisi kriz yönetim ekibinde bulunması beklenen temel üyelerden biri değildir?</a:t>
            </a:r>
            <a:br>
              <a:rPr sz="3200"/>
            </a:br>
            <a:r>
              <a:rPr b="0" lang="tr-TR" sz="3200" strike="noStrike" u="none">
                <a:solidFill>
                  <a:schemeClr val="lt1"/>
                </a:solidFill>
                <a:effectLst/>
                <a:uFillTx/>
                <a:latin typeface="Times New Roman"/>
              </a:rPr>
              <a:t>     a) CEO  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b) Finans Uzmanı  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c) Halkla İlişkiler Uzmanı  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d) Satış Temsilcisi  </a:t>
            </a:r>
            <a:endParaRPr b="0" lang="tr-TR" sz="3200" strike="noStrike" u="none">
              <a:solidFill>
                <a:schemeClr val="lt1"/>
              </a:solidFill>
              <a:effectLst/>
              <a:uFillTx/>
              <a:latin typeface="Century Gothic"/>
            </a:endParaRPr>
          </a:p>
          <a:p>
            <a:pPr indent="0" defTabSz="914400">
              <a:lnSpc>
                <a:spcPct val="150000"/>
              </a:lnSpc>
              <a:spcBef>
                <a:spcPts val="1001"/>
              </a:spcBef>
              <a:buNone/>
              <a:tabLst>
                <a:tab algn="l" pos="0"/>
              </a:tabLst>
            </a:pPr>
            <a:r>
              <a:rPr b="0" lang="tr-TR" sz="3200" strike="noStrike" u="none">
                <a:solidFill>
                  <a:schemeClr val="lt1"/>
                </a:solidFill>
                <a:effectLst/>
                <a:uFillTx/>
                <a:latin typeface="Times New Roman"/>
              </a:rPr>
              <a:t>e) Yasal Danışman</a:t>
            </a:r>
            <a:endParaRPr b="0" lang="tr-TR" sz="3200" strike="noStrike" u="non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Uçak İzi">
  <a:themeElements>
    <a:clrScheme name="Uçak İzi">
      <a:dk1>
        <a:srgbClr val="000000"/>
      </a:dk1>
      <a:lt1>
        <a:srgbClr val="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gradFill>
          <a:gsLst>
            <a:gs pos="0">
              <a:schemeClr val="phClr">
                <a:tint val="69000"/>
                <a:lumMod val="110000"/>
              </a:schemeClr>
            </a:gs>
            <a:gs pos="52000">
              <a:schemeClr val="phClr">
                <a:tint val="74000"/>
                <a:lumMod val="104000"/>
              </a:schemeClr>
            </a:gs>
            <a:gs pos="100000">
              <a:schemeClr val="phClr">
                <a:tint val="78000"/>
                <a:lumMod val="100000"/>
              </a:schemeClr>
            </a:gs>
          </a:gsLst>
          <a:lin ang="5400000" scaled="0"/>
          <a:tileRect l="0" t="0" r="0" b="0"/>
        </a:gradFill>
        <a:gradFill>
          <a:gsLst>
            <a:gs pos="0">
              <a:schemeClr val="phClr">
                <a:tint val="96000"/>
                <a:lumMod val="104000"/>
              </a:schemeClr>
            </a:gs>
            <a:gs pos="78000">
              <a:schemeClr val="phClr">
                <a:shade val="100000"/>
                <a:lumMod val="100000"/>
              </a:schemeClr>
            </a:gs>
          </a:gsLst>
          <a:lin ang="5400000" scaled="0"/>
          <a:tileRect l="0" t="0" r="0" b="0"/>
        </a:gradFill>
      </a:fillStyleLst>
      <a:lnStyleLst>
        <a:ln w="9525" cap="flat" cmpd="sng" algn="ctr">
          <a:prstDash val="solid"/>
        </a:ln>
        <a:ln w="12700"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TM04033937[[fn=Uçak İzi]]</Template>
  <TotalTime>2530</TotalTime>
  <Application>LibreOffice/25.8.3.2$Windows_X86_64 LibreOffice_project/8ca8d55c161d602844f5428fa4b58097424e324e</Application>
  <AppVersion>15.0000</AppVersion>
  <Words>1708</Words>
  <Paragraphs>220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2025-02-10T12:53:37Z</dcterms:created>
  <dc:creator>erhan çitil</dc:creator>
  <dc:description/>
  <dc:language>tr-TR</dc:language>
  <cp:lastModifiedBy/>
  <dcterms:modified xsi:type="dcterms:W3CDTF">2026-02-09T10:03:19Z</dcterms:modified>
  <cp:revision>330</cp:revision>
  <dc:subject/>
  <dc:title>Hİ II   DERSİN İŞLENİŞİ KONULAR</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Geniş ekran</vt:lpwstr>
  </property>
  <property fmtid="{D5CDD505-2E9C-101B-9397-08002B2CF9AE}" pid="3" name="Slides">
    <vt:i4>50</vt:i4>
  </property>
</Properties>
</file>